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80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5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  <p:sldId id="320" r:id="rId69"/>
    <p:sldId id="321" r:id="rId70"/>
    <p:sldId id="322" r:id="rId71"/>
    <p:sldId id="323" r:id="rId72"/>
    <p:sldId id="324" r:id="rId73"/>
    <p:sldId id="325" r:id="rId74"/>
    <p:sldId id="326" r:id="rId75"/>
    <p:sldId id="327" r:id="rId76"/>
    <p:sldId id="328" r:id="rId77"/>
    <p:sldId id="329" r:id="rId78"/>
    <p:sldId id="330" r:id="rId79"/>
    <p:sldId id="331" r:id="rId80"/>
    <p:sldId id="332" r:id="rId81"/>
    <p:sldId id="333" r:id="rId82"/>
    <p:sldId id="334" r:id="rId83"/>
    <p:sldId id="335" r:id="rId84"/>
  </p:sldIdLst>
  <p:sldSz cy="6858000" cx="12192000"/>
  <p:notesSz cx="6858000" cy="9144000"/>
  <p:embeddedFontLst>
    <p:embeddedFont>
      <p:font typeface="Overlock"/>
      <p:regular r:id="rId85"/>
      <p:bold r:id="rId86"/>
      <p:italic r:id="rId87"/>
      <p:boldItalic r:id="rId88"/>
    </p:embeddedFont>
    <p:embeddedFont>
      <p:font typeface="Source Sans Pro Light"/>
      <p:regular r:id="rId89"/>
      <p:bold r:id="rId90"/>
      <p:italic r:id="rId91"/>
      <p:boldItalic r:id="rId92"/>
    </p:embeddedFont>
    <p:embeddedFont>
      <p:font typeface="Source Sans Pro Black"/>
      <p:bold r:id="rId93"/>
      <p:boldItalic r:id="rId94"/>
    </p:embeddedFont>
    <p:embeddedFont>
      <p:font typeface="Source Sans Pro"/>
      <p:regular r:id="rId95"/>
      <p:bold r:id="rId96"/>
      <p:italic r:id="rId97"/>
      <p:boldItalic r:id="rId9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95" Type="http://schemas.openxmlformats.org/officeDocument/2006/relationships/font" Target="fonts/SourceSansPro-regular.fntdata"/><Relationship Id="rId94" Type="http://schemas.openxmlformats.org/officeDocument/2006/relationships/font" Target="fonts/SourceSansProBlack-boldItalic.fntdata"/><Relationship Id="rId97" Type="http://schemas.openxmlformats.org/officeDocument/2006/relationships/font" Target="fonts/SourceSansPro-italic.fntdata"/><Relationship Id="rId96" Type="http://schemas.openxmlformats.org/officeDocument/2006/relationships/font" Target="fonts/SourceSansPro-bold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98" Type="http://schemas.openxmlformats.org/officeDocument/2006/relationships/font" Target="fonts/SourceSansPro-boldItalic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91" Type="http://schemas.openxmlformats.org/officeDocument/2006/relationships/font" Target="fonts/SourceSansProLight-italic.fntdata"/><Relationship Id="rId90" Type="http://schemas.openxmlformats.org/officeDocument/2006/relationships/font" Target="fonts/SourceSansProLight-bold.fntdata"/><Relationship Id="rId93" Type="http://schemas.openxmlformats.org/officeDocument/2006/relationships/font" Target="fonts/SourceSansProBlack-bold.fntdata"/><Relationship Id="rId92" Type="http://schemas.openxmlformats.org/officeDocument/2006/relationships/font" Target="fonts/SourceSansProLight-boldItalic.fntdata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84" Type="http://schemas.openxmlformats.org/officeDocument/2006/relationships/slide" Target="slides/slide80.xml"/><Relationship Id="rId83" Type="http://schemas.openxmlformats.org/officeDocument/2006/relationships/slide" Target="slides/slide79.xml"/><Relationship Id="rId86" Type="http://schemas.openxmlformats.org/officeDocument/2006/relationships/font" Target="fonts/Overlock-bold.fntdata"/><Relationship Id="rId85" Type="http://schemas.openxmlformats.org/officeDocument/2006/relationships/font" Target="fonts/Overlock-regular.fntdata"/><Relationship Id="rId88" Type="http://schemas.openxmlformats.org/officeDocument/2006/relationships/font" Target="fonts/Overlock-boldItalic.fntdata"/><Relationship Id="rId87" Type="http://schemas.openxmlformats.org/officeDocument/2006/relationships/font" Target="fonts/Overlock-italic.fntdata"/><Relationship Id="rId89" Type="http://schemas.openxmlformats.org/officeDocument/2006/relationships/font" Target="fonts/SourceSansProLight-regular.fntdata"/><Relationship Id="rId80" Type="http://schemas.openxmlformats.org/officeDocument/2006/relationships/slide" Target="slides/slide76.xml"/><Relationship Id="rId82" Type="http://schemas.openxmlformats.org/officeDocument/2006/relationships/slide" Target="slides/slide78.xml"/><Relationship Id="rId81" Type="http://schemas.openxmlformats.org/officeDocument/2006/relationships/slide" Target="slides/slide77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73" Type="http://schemas.openxmlformats.org/officeDocument/2006/relationships/slide" Target="slides/slide69.xml"/><Relationship Id="rId72" Type="http://schemas.openxmlformats.org/officeDocument/2006/relationships/slide" Target="slides/slide68.xml"/><Relationship Id="rId75" Type="http://schemas.openxmlformats.org/officeDocument/2006/relationships/slide" Target="slides/slide71.xml"/><Relationship Id="rId74" Type="http://schemas.openxmlformats.org/officeDocument/2006/relationships/slide" Target="slides/slide70.xml"/><Relationship Id="rId77" Type="http://schemas.openxmlformats.org/officeDocument/2006/relationships/slide" Target="slides/slide73.xml"/><Relationship Id="rId76" Type="http://schemas.openxmlformats.org/officeDocument/2006/relationships/slide" Target="slides/slide72.xml"/><Relationship Id="rId79" Type="http://schemas.openxmlformats.org/officeDocument/2006/relationships/slide" Target="slides/slide75.xml"/><Relationship Id="rId78" Type="http://schemas.openxmlformats.org/officeDocument/2006/relationships/slide" Target="slides/slide74.xml"/><Relationship Id="rId71" Type="http://schemas.openxmlformats.org/officeDocument/2006/relationships/slide" Target="slides/slide67.xml"/><Relationship Id="rId70" Type="http://schemas.openxmlformats.org/officeDocument/2006/relationships/slide" Target="slides/slide66.xml"/><Relationship Id="rId62" Type="http://schemas.openxmlformats.org/officeDocument/2006/relationships/slide" Target="slides/slide58.xml"/><Relationship Id="rId61" Type="http://schemas.openxmlformats.org/officeDocument/2006/relationships/slide" Target="slides/slide57.xml"/><Relationship Id="rId64" Type="http://schemas.openxmlformats.org/officeDocument/2006/relationships/slide" Target="slides/slide60.xml"/><Relationship Id="rId63" Type="http://schemas.openxmlformats.org/officeDocument/2006/relationships/slide" Target="slides/slide59.xml"/><Relationship Id="rId66" Type="http://schemas.openxmlformats.org/officeDocument/2006/relationships/slide" Target="slides/slide62.xml"/><Relationship Id="rId65" Type="http://schemas.openxmlformats.org/officeDocument/2006/relationships/slide" Target="slides/slide61.xml"/><Relationship Id="rId68" Type="http://schemas.openxmlformats.org/officeDocument/2006/relationships/slide" Target="slides/slide64.xml"/><Relationship Id="rId67" Type="http://schemas.openxmlformats.org/officeDocument/2006/relationships/slide" Target="slides/slide63.xml"/><Relationship Id="rId60" Type="http://schemas.openxmlformats.org/officeDocument/2006/relationships/slide" Target="slides/slide56.xml"/><Relationship Id="rId69" Type="http://schemas.openxmlformats.org/officeDocument/2006/relationships/slide" Target="slides/slide6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55" Type="http://schemas.openxmlformats.org/officeDocument/2006/relationships/slide" Target="slides/slide51.xml"/><Relationship Id="rId54" Type="http://schemas.openxmlformats.org/officeDocument/2006/relationships/slide" Target="slides/slide50.xml"/><Relationship Id="rId57" Type="http://schemas.openxmlformats.org/officeDocument/2006/relationships/slide" Target="slides/slide53.xml"/><Relationship Id="rId56" Type="http://schemas.openxmlformats.org/officeDocument/2006/relationships/slide" Target="slides/slide52.xml"/><Relationship Id="rId59" Type="http://schemas.openxmlformats.org/officeDocument/2006/relationships/slide" Target="slides/slide55.xml"/><Relationship Id="rId58" Type="http://schemas.openxmlformats.org/officeDocument/2006/relationships/slide" Target="slides/slide5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n.wikipedia.org/wiki/Poisson_regression" TargetMode="External"/><Relationship Id="rId3" Type="http://schemas.openxmlformats.org/officeDocument/2006/relationships/hyperlink" Target="https://en.wikipedia.org/wiki/Ordinary_least_squares" TargetMode="External"/><Relationship Id="rId4" Type="http://schemas.openxmlformats.org/officeDocument/2006/relationships/hyperlink" Target="https://en.wikipedia.org/wiki/Ordinary_least_squares" TargetMode="Externa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1" name="Google Shape;461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" name="Google Shape;462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0" name="Google Shape;580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9" name="Google Shape;589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1" name="Google Shape;601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0" name="Google Shape;620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1" name="Google Shape;621;p1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5" name="Google Shape;645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5" name="Google Shape;655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7" name="Google Shape;667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5" name="Google Shape;675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4" name="Google Shape;684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2" name="Google Shape;692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0" name="Google Shape;470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" name="Google Shape;471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2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2" name="Google Shape;702;p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2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1" name="Google Shape;711;p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2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0" name="Google Shape;720;p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ge3cede93a6_0_1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Distancia dos valores de San Juan</a:t>
            </a:r>
            <a:endParaRPr/>
          </a:p>
        </p:txBody>
      </p:sp>
      <p:sp>
        <p:nvSpPr>
          <p:cNvPr id="729" name="Google Shape;729;ge3cede93a6_0_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p2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9" name="Google Shape;739;p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ge3cede93a6_0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0" name="Google Shape;750;ge3cede93a6_0_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3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Deslocamento </a:t>
            </a:r>
            <a:r>
              <a:rPr lang="en-US"/>
              <a:t>dos valores de San Juan</a:t>
            </a:r>
            <a:endParaRPr/>
          </a:p>
        </p:txBody>
      </p:sp>
      <p:sp>
        <p:nvSpPr>
          <p:cNvPr id="763" name="Google Shape;763;p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ge3cede93a6_0_3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Deslocamento dos valores de San Juan</a:t>
            </a:r>
            <a:endParaRPr/>
          </a:p>
        </p:txBody>
      </p:sp>
      <p:sp>
        <p:nvSpPr>
          <p:cNvPr id="772" name="Google Shape;772;ge3cede93a6_0_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3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2" name="Google Shape;782;p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3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2" name="Google Shape;792;p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2" name="Google Shape;482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3" name="Google Shape;483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0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p3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2" name="Google Shape;802;p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7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ge3ea58c749_1_30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9" name="Google Shape;809;ge3ea58c749_1_30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8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ge3ea58c749_1_3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0" name="Google Shape;820;ge3ea58c749_1_3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p3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3" name="Google Shape;833;p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8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ge3ea58c749_1_33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0" name="Google Shape;840;ge3ea58c749_1_3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ge3ea58c749_1_35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9" name="Google Shape;849;ge3ea58c749_1_35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2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ge3ea58c749_1_36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4" name="Google Shape;864;ge3ea58c749_1_36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9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ge3ea58c749_1_38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1" name="Google Shape;881;ge3ea58c749_1_38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ge3cede93a6_0_5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0" name="Google Shape;900;ge3cede93a6_0_5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7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ge3ea58c749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9" name="Google Shape;909;ge3ea58c749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p3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3" name="Google Shape;923;p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9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p3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1" name="Google Shape;931;p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7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Google Shape;938;ge3cede93a6_0_7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9" name="Google Shape;939;ge3cede93a6_0_7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6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p3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8" name="Google Shape;948;p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5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Google Shape;956;p3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7" name="Google Shape;957;p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5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p4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7" name="Google Shape;967;p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6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Google Shape;977;ge2bbebe76a_0_3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8" name="Google Shape;978;ge2bbebe76a_0_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4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Google Shape;995;ge3ea58c749_1_17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6" name="Google Shape;996;ge3ea58c749_1_17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Google Shape;1017;p4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8" name="Google Shape;1018;p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5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1026;p4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7" name="Google Shape;1027;p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4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p4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6" name="Google Shape;1036;p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2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Google Shape;1043;ge3ea58c749_1_20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4" name="Google Shape;1044;ge3ea58c749_1_20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ge3ea58c749_1_20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Transpor tabela</a:t>
            </a:r>
            <a:endParaRPr/>
          </a:p>
        </p:txBody>
      </p:sp>
      <p:sp>
        <p:nvSpPr>
          <p:cNvPr id="1053" name="Google Shape;1053;ge3ea58c749_1_20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ge3ea58c749_1_22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Transpor tabela</a:t>
            </a:r>
            <a:endParaRPr/>
          </a:p>
        </p:txBody>
      </p:sp>
      <p:sp>
        <p:nvSpPr>
          <p:cNvPr id="1061" name="Google Shape;1061;ge3ea58c749_1_2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8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ge3ea58c749_1_2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Transpor tabela</a:t>
            </a:r>
            <a:endParaRPr/>
          </a:p>
        </p:txBody>
      </p:sp>
      <p:sp>
        <p:nvSpPr>
          <p:cNvPr id="1070" name="Google Shape;1070;ge3ea58c749_1_2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ge3ea58c749_0_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9" name="Google Shape;1079;ge3ea58c749_0_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ge3ea58c749_0_2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6" name="Google Shape;1086;ge3ea58c749_0_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" name="Google Shape;1093;ge3ea58c749_1_4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4" name="Google Shape;1094;ge3ea58c749_1_4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Google Shape;1102;ge3ea58c749_1_4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3" name="Google Shape;1103;ge3ea58c749_1_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2" name="Google Shape;1112;ge3ea58c749_1_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3" name="Google Shape;1113;ge3ea58c749_1_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8" name="Google Shape;518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2" name="Shape 1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3" name="Google Shape;1123;ge3ea58c749_1_2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4" name="Google Shape;1124;ge3ea58c749_1_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4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" name="Google Shape;1135;ge3ea58c749_1_5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Para o </a:t>
            </a:r>
            <a:r>
              <a:rPr i="1" lang="en-US" sz="1450">
                <a:latin typeface="Arial"/>
                <a:ea typeface="Arial"/>
                <a:cs typeface="Arial"/>
                <a:sym typeface="Arial"/>
              </a:rPr>
              <a:t>𝑖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-ésimo registro do </a:t>
            </a:r>
            <a:r>
              <a:rPr i="1" lang="en-US" sz="1100">
                <a:latin typeface="Arial"/>
                <a:ea typeface="Arial"/>
                <a:cs typeface="Arial"/>
                <a:sym typeface="Arial"/>
              </a:rPr>
              <a:t>dataset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, </a:t>
            </a:r>
            <a:r>
              <a:rPr i="1" lang="en-US" sz="1450">
                <a:latin typeface="Arial"/>
                <a:ea typeface="Arial"/>
                <a:cs typeface="Arial"/>
                <a:sym typeface="Arial"/>
              </a:rPr>
              <a:t>𝑦</a:t>
            </a:r>
            <a:r>
              <a:rPr baseline="-25000" i="1" lang="en-US" sz="1050">
                <a:latin typeface="Arial"/>
                <a:ea typeface="Arial"/>
                <a:cs typeface="Arial"/>
                <a:sym typeface="Arial"/>
              </a:rPr>
              <a:t>𝑖 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se refere ao rótulo do registro (total_cases) e </a:t>
            </a:r>
            <a:r>
              <a:rPr i="1" lang="en-US" sz="1450">
                <a:latin typeface="Arial"/>
                <a:ea typeface="Arial"/>
                <a:cs typeface="Arial"/>
                <a:sym typeface="Arial"/>
              </a:rPr>
              <a:t>𝜆</a:t>
            </a:r>
            <a:r>
              <a:rPr baseline="-25000" i="1" lang="en-US" sz="1050">
                <a:latin typeface="Arial"/>
                <a:ea typeface="Arial"/>
                <a:cs typeface="Arial"/>
                <a:sym typeface="Arial"/>
              </a:rPr>
              <a:t>𝑖</a:t>
            </a:r>
            <a:r>
              <a:rPr i="1" lang="en-US" sz="105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se refere à </a:t>
            </a:r>
            <a:r>
              <a:rPr i="1" lang="en-US" sz="1100">
                <a:latin typeface="Arial"/>
                <a:ea typeface="Arial"/>
                <a:cs typeface="Arial"/>
                <a:sym typeface="Arial"/>
              </a:rPr>
              <a:t>taxa do evento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. O vetor </a:t>
            </a:r>
            <a:r>
              <a:rPr i="1" lang="en-US" sz="1450">
                <a:latin typeface="Arial"/>
                <a:ea typeface="Arial"/>
                <a:cs typeface="Arial"/>
                <a:sym typeface="Arial"/>
              </a:rPr>
              <a:t>𝜆 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é uma característica de conjunto de dados contáveis e podemos encontrar seus valores aplicando uma </a:t>
            </a:r>
            <a:r>
              <a:rPr lang="en-US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2"/>
              </a:rPr>
              <a:t>regressão de Poisson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 ao conjunto de dados. Tendo os vetores </a:t>
            </a:r>
            <a:r>
              <a:rPr i="1" lang="en-US" sz="1450">
                <a:latin typeface="Arial"/>
                <a:ea typeface="Arial"/>
                <a:cs typeface="Arial"/>
                <a:sym typeface="Arial"/>
              </a:rPr>
              <a:t>𝑦 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e </a:t>
            </a:r>
            <a:r>
              <a:rPr i="1" lang="en-US" sz="1450">
                <a:latin typeface="Arial"/>
                <a:ea typeface="Arial"/>
                <a:cs typeface="Arial"/>
                <a:sym typeface="Arial"/>
              </a:rPr>
              <a:t>𝜆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, conseguimos resolver o lado esquerdo da equação acima, e reduzimos nosso problema a uma equação linear de uma reta com intercepto </a:t>
            </a:r>
            <a:r>
              <a:rPr lang="en-US" sz="1450"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Para finalmente encontrar </a:t>
            </a:r>
            <a:r>
              <a:rPr i="1" lang="en-US" sz="1450">
                <a:latin typeface="Arial"/>
                <a:ea typeface="Arial"/>
                <a:cs typeface="Arial"/>
                <a:sym typeface="Arial"/>
              </a:rPr>
              <a:t>𝛼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, calculamos a regressão utilizando o</a:t>
            </a:r>
            <a:r>
              <a:rPr lang="en-US" sz="1100"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/>
              </a:rPr>
              <a:t> </a:t>
            </a:r>
            <a:r>
              <a:rPr lang="en-US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Método dos Mínimos Quadrados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, e teremos como coeficiente da reta o valor de </a:t>
            </a:r>
            <a:r>
              <a:rPr i="1" lang="en-US" sz="1450">
                <a:latin typeface="Arial"/>
                <a:ea typeface="Arial"/>
                <a:cs typeface="Arial"/>
                <a:sym typeface="Arial"/>
              </a:rPr>
              <a:t>𝛼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</p:txBody>
      </p:sp>
      <p:sp>
        <p:nvSpPr>
          <p:cNvPr id="1136" name="Google Shape;1136;ge3ea58c749_1_5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2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Google Shape;1143;ge3ea58c749_1_7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4" name="Google Shape;1144;ge3ea58c749_1_7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1" name="Shape 1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2" name="Google Shape;1152;ge3ea58c749_1_9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3" name="Google Shape;1153;ge3ea58c749_1_9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2" name="Shape 1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3" name="Google Shape;1163;ge3ea58c749_1_10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4" name="Google Shape;1164;ge3ea58c749_1_10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5" name="Shape 1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6" name="Google Shape;1176;ge3ea58c749_1_1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7" name="Google Shape;1177;ge3ea58c749_1_1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0" name="Shape 1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1" name="Google Shape;1191;ge3ea58c749_1_13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2" name="Google Shape;1192;ge3ea58c749_1_1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7" name="Shape 1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" name="Google Shape;1198;ge3ea58c749_1_24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9" name="Google Shape;1199;ge3ea58c749_1_2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4" name="Shape 1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5" name="Google Shape;1205;ge3ea58c749_1_25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6" name="Google Shape;1206;ge3ea58c749_1_25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1" name="Shape 1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2" name="Google Shape;1212;ge3ea58c749_1_25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3" name="Google Shape;1213;ge3ea58c749_1_25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ge3ea58c749_1_26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1" name="Google Shape;1221;ge3ea58c749_1_26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ge3ea58c749_1_27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9" name="Google Shape;1229;ge3ea58c749_1_27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ge3ea58c749_1_28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6" name="Google Shape;1236;ge3ea58c749_1_28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ge4079217db_0_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5" name="Google Shape;1245;ge4079217db_0_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6" name="Shape 1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7" name="Google Shape;1257;ge4079217db_0_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8" name="Google Shape;1258;ge4079217db_0_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0" name="Shape 1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1" name="Google Shape;1271;ge4079217db_0_7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2" name="Google Shape;1272;ge4079217db_0_7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9" name="Shape 1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" name="Google Shape;1280;ge40b7de801_1_1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1" name="Google Shape;1281;ge40b7de801_1_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8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ge40b7de801_1_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0" name="Google Shape;1290;ge40b7de801_1_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7" name="Shape 1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8" name="Google Shape;1298;ge40b7de801_1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9" name="Google Shape;1299;ge40b7de801_1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7" name="Shape 1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8" name="Google Shape;1308;ge4079217db_0_14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9" name="Google Shape;1309;ge4079217db_0_1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4" name="Shape 1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5" name="Google Shape;1315;ge4079217db_0_15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6" name="Google Shape;1316;ge4079217db_0_15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5" name="Google Shape;555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with Image" showMasterSp="0">
  <p:cSld name="Title Slide with Image">
    <p:bg>
      <p:bgPr>
        <a:solidFill>
          <a:schemeClr val="lt1"/>
        </a:solid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2"/>
          <p:cNvSpPr/>
          <p:nvPr>
            <p:ph idx="2" type="pic"/>
          </p:nvPr>
        </p:nvSpPr>
        <p:spPr>
          <a:xfrm>
            <a:off x="86715" y="86714"/>
            <a:ext cx="12018572" cy="6684572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t" bIns="0" lIns="360000" spcFirstLastPara="1" rIns="0" wrap="square" tIns="3600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100"/>
              <a:buFont typeface="Arial"/>
              <a:buNone/>
              <a:defRPr b="0" i="1" sz="1100" u="none" cap="none" strike="noStrike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" name="Google Shape;24;p2"/>
          <p:cNvSpPr txBox="1"/>
          <p:nvPr>
            <p:ph type="ctrTitle"/>
          </p:nvPr>
        </p:nvSpPr>
        <p:spPr>
          <a:xfrm>
            <a:off x="0" y="1768422"/>
            <a:ext cx="6840000" cy="2387600"/>
          </a:xfrm>
          <a:prstGeom prst="rect">
            <a:avLst/>
          </a:prstGeom>
          <a:solidFill>
            <a:schemeClr val="dk1">
              <a:alpha val="80000"/>
            </a:schemeClr>
          </a:solidFill>
          <a:ln>
            <a:noFill/>
          </a:ln>
        </p:spPr>
        <p:txBody>
          <a:bodyPr anchorCtr="0" anchor="b" bIns="144000" lIns="432000" spcFirstLastPara="1" rIns="43200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ckwell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2"/>
          <p:cNvSpPr txBox="1"/>
          <p:nvPr>
            <p:ph idx="1" type="subTitle"/>
          </p:nvPr>
        </p:nvSpPr>
        <p:spPr>
          <a:xfrm>
            <a:off x="0" y="4153578"/>
            <a:ext cx="6840000" cy="936000"/>
          </a:xfrm>
          <a:prstGeom prst="rect">
            <a:avLst/>
          </a:prstGeom>
          <a:solidFill>
            <a:schemeClr val="dk1">
              <a:alpha val="89803"/>
            </a:schemeClr>
          </a:solidFill>
          <a:ln>
            <a:noFill/>
          </a:ln>
        </p:spPr>
        <p:txBody>
          <a:bodyPr anchorCtr="0" anchor="t" bIns="0" lIns="432000" spcFirstLastPara="1" rIns="0" wrap="square" tIns="14400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with Half Image">
  <p:cSld name="Title Slide with Half Image">
    <p:bg>
      <p:bgPr>
        <a:solidFill>
          <a:schemeClr val="lt1"/>
        </a:solidFill>
      </p:bgPr>
    </p:bg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1"/>
          <p:cNvSpPr/>
          <p:nvPr/>
        </p:nvSpPr>
        <p:spPr>
          <a:xfrm>
            <a:off x="0" y="6771286"/>
            <a:ext cx="12192000" cy="8671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Google Shape;211;p11"/>
          <p:cNvSpPr/>
          <p:nvPr/>
        </p:nvSpPr>
        <p:spPr>
          <a:xfrm>
            <a:off x="0" y="0"/>
            <a:ext cx="12192000" cy="8671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Google Shape;212;p11"/>
          <p:cNvSpPr/>
          <p:nvPr/>
        </p:nvSpPr>
        <p:spPr>
          <a:xfrm rot="5400000">
            <a:off x="-3385643" y="3385642"/>
            <a:ext cx="6858001" cy="8671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p11"/>
          <p:cNvSpPr/>
          <p:nvPr/>
        </p:nvSpPr>
        <p:spPr>
          <a:xfrm rot="5400000">
            <a:off x="8719643" y="3385643"/>
            <a:ext cx="6858000" cy="8671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" name="Google Shape;214;p11"/>
          <p:cNvSpPr/>
          <p:nvPr>
            <p:ph idx="2" type="pic"/>
          </p:nvPr>
        </p:nvSpPr>
        <p:spPr>
          <a:xfrm>
            <a:off x="86714" y="86714"/>
            <a:ext cx="6009285" cy="6684572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100"/>
              <a:buFont typeface="Arial"/>
              <a:buNone/>
              <a:defRPr b="0" i="1" sz="1100" u="none" cap="none" strike="noStrike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" name="Google Shape;215;p11"/>
          <p:cNvSpPr txBox="1"/>
          <p:nvPr>
            <p:ph type="ctrTitle"/>
          </p:nvPr>
        </p:nvSpPr>
        <p:spPr>
          <a:xfrm>
            <a:off x="6095999" y="86714"/>
            <a:ext cx="6009287" cy="4068402"/>
          </a:xfrm>
          <a:prstGeom prst="rect">
            <a:avLst/>
          </a:prstGeom>
          <a:solidFill>
            <a:schemeClr val="dk1">
              <a:alpha val="80000"/>
            </a:schemeClr>
          </a:solidFill>
          <a:ln>
            <a:noFill/>
          </a:ln>
        </p:spPr>
        <p:txBody>
          <a:bodyPr anchorCtr="0" anchor="b" bIns="144000" lIns="288000" spcFirstLastPara="1" rIns="432000" wrap="square" tIns="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ckwell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6" name="Google Shape;216;p11"/>
          <p:cNvSpPr txBox="1"/>
          <p:nvPr>
            <p:ph idx="1" type="subTitle"/>
          </p:nvPr>
        </p:nvSpPr>
        <p:spPr>
          <a:xfrm>
            <a:off x="6095999" y="4152672"/>
            <a:ext cx="6009287" cy="1818422"/>
          </a:xfrm>
          <a:prstGeom prst="rect">
            <a:avLst/>
          </a:prstGeom>
          <a:solidFill>
            <a:srgbClr val="F2F2F2">
              <a:alpha val="80000"/>
            </a:srgbClr>
          </a:solidFill>
          <a:ln>
            <a:noFill/>
          </a:ln>
        </p:spPr>
        <p:txBody>
          <a:bodyPr anchorCtr="0" anchor="t" bIns="0" lIns="288000" spcFirstLastPara="1" rIns="432000" wrap="square" tIns="144000">
            <a:noAutofit/>
          </a:bodyPr>
          <a:lstStyle>
            <a:lvl1pPr lvl="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17" name="Google Shape;217;p11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8" name="Google Shape;218;p11"/>
          <p:cNvSpPr txBox="1"/>
          <p:nvPr/>
        </p:nvSpPr>
        <p:spPr>
          <a:xfrm>
            <a:off x="5861957" y="6613071"/>
            <a:ext cx="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3 Column Image Bullets">
  <p:cSld name="1_3 Column Image Bullets"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2"/>
          <p:cNvSpPr/>
          <p:nvPr/>
        </p:nvSpPr>
        <p:spPr>
          <a:xfrm>
            <a:off x="8294151" y="2030748"/>
            <a:ext cx="1508760" cy="150876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" name="Google Shape;221;p12"/>
          <p:cNvSpPr/>
          <p:nvPr/>
        </p:nvSpPr>
        <p:spPr>
          <a:xfrm>
            <a:off x="5345060" y="2030748"/>
            <a:ext cx="1508760" cy="150876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Google Shape;222;p12"/>
          <p:cNvSpPr/>
          <p:nvPr/>
        </p:nvSpPr>
        <p:spPr>
          <a:xfrm>
            <a:off x="2398763" y="2030748"/>
            <a:ext cx="1508760" cy="150876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p12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Rockwell"/>
              <a:buNone/>
              <a:defRPr>
                <a:solidFill>
                  <a:srgbClr val="3F3F3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4" name="Google Shape;224;p12"/>
          <p:cNvSpPr txBox="1"/>
          <p:nvPr>
            <p:ph idx="11" type="ftr"/>
          </p:nvPr>
        </p:nvSpPr>
        <p:spPr>
          <a:xfrm>
            <a:off x="431999" y="6188628"/>
            <a:ext cx="878494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3F3F3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5" name="Google Shape;225;p12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0" lvl="1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indent="0" lvl="2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indent="0" lvl="3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indent="0" lvl="4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indent="0" lvl="5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indent="0" lvl="6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indent="0" lvl="7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indent="0" lvl="8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6" name="Google Shape;226;p12"/>
          <p:cNvSpPr txBox="1"/>
          <p:nvPr>
            <p:ph idx="1" type="body"/>
          </p:nvPr>
        </p:nvSpPr>
        <p:spPr>
          <a:xfrm>
            <a:off x="2071452" y="4688112"/>
            <a:ext cx="2160588" cy="9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7" name="Google Shape;227;p12"/>
          <p:cNvSpPr txBox="1"/>
          <p:nvPr>
            <p:ph idx="2" type="body"/>
          </p:nvPr>
        </p:nvSpPr>
        <p:spPr>
          <a:xfrm>
            <a:off x="5020543" y="4688112"/>
            <a:ext cx="2160588" cy="9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8" name="Google Shape;228;p12"/>
          <p:cNvSpPr txBox="1"/>
          <p:nvPr>
            <p:ph idx="3" type="body"/>
          </p:nvPr>
        </p:nvSpPr>
        <p:spPr>
          <a:xfrm>
            <a:off x="7969634" y="4683647"/>
            <a:ext cx="2160588" cy="9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9" name="Google Shape;229;p12"/>
          <p:cNvSpPr txBox="1"/>
          <p:nvPr>
            <p:ph idx="4" type="body"/>
          </p:nvPr>
        </p:nvSpPr>
        <p:spPr>
          <a:xfrm>
            <a:off x="2071453" y="3926335"/>
            <a:ext cx="2160587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b="1">
                <a:latin typeface="Rockwell"/>
                <a:ea typeface="Rockwell"/>
                <a:cs typeface="Rockwell"/>
                <a:sym typeface="Rockwel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0" name="Google Shape;230;p12"/>
          <p:cNvSpPr txBox="1"/>
          <p:nvPr>
            <p:ph idx="5" type="body"/>
          </p:nvPr>
        </p:nvSpPr>
        <p:spPr>
          <a:xfrm>
            <a:off x="5020543" y="3926335"/>
            <a:ext cx="2160588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b="1">
                <a:latin typeface="Rockwell"/>
                <a:ea typeface="Rockwell"/>
                <a:cs typeface="Rockwell"/>
                <a:sym typeface="Rockwel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1" name="Google Shape;231;p12"/>
          <p:cNvSpPr txBox="1"/>
          <p:nvPr>
            <p:ph idx="6" type="body"/>
          </p:nvPr>
        </p:nvSpPr>
        <p:spPr>
          <a:xfrm>
            <a:off x="7969635" y="3926335"/>
            <a:ext cx="2160587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b="1">
                <a:latin typeface="Rockwell"/>
                <a:ea typeface="Rockwell"/>
                <a:cs typeface="Rockwell"/>
                <a:sym typeface="Rockwel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2" name="Google Shape;232;p12"/>
          <p:cNvSpPr txBox="1"/>
          <p:nvPr>
            <p:ph idx="7" type="body"/>
          </p:nvPr>
        </p:nvSpPr>
        <p:spPr>
          <a:xfrm>
            <a:off x="431800" y="1080000"/>
            <a:ext cx="11339513" cy="2765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3" name="Google Shape;233;p12"/>
          <p:cNvSpPr/>
          <p:nvPr>
            <p:ph idx="8" type="pic"/>
          </p:nvPr>
        </p:nvSpPr>
        <p:spPr>
          <a:xfrm>
            <a:off x="2724708" y="2358091"/>
            <a:ext cx="854075" cy="8540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4" name="Google Shape;234;p12"/>
          <p:cNvSpPr/>
          <p:nvPr>
            <p:ph idx="9" type="pic"/>
          </p:nvPr>
        </p:nvSpPr>
        <p:spPr>
          <a:xfrm>
            <a:off x="5672402" y="2358091"/>
            <a:ext cx="854075" cy="8540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5" name="Google Shape;235;p12"/>
          <p:cNvSpPr/>
          <p:nvPr>
            <p:ph idx="13" type="pic"/>
          </p:nvPr>
        </p:nvSpPr>
        <p:spPr>
          <a:xfrm>
            <a:off x="8621493" y="2358090"/>
            <a:ext cx="854075" cy="8540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descr="First divider line on slide" id="236" name="Google Shape;236;p12"/>
          <p:cNvCxnSpPr/>
          <p:nvPr/>
        </p:nvCxnSpPr>
        <p:spPr>
          <a:xfrm>
            <a:off x="4626292" y="2033542"/>
            <a:ext cx="0" cy="1487495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descr="Second divider line on slide" id="237" name="Google Shape;237;p12"/>
          <p:cNvCxnSpPr/>
          <p:nvPr/>
        </p:nvCxnSpPr>
        <p:spPr>
          <a:xfrm>
            <a:off x="7575384" y="2033542"/>
            <a:ext cx="0" cy="1487495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rge Numbers Option 1">
  <p:cSld name="Large Numbers Option 1"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3"/>
          <p:cNvSpPr/>
          <p:nvPr/>
        </p:nvSpPr>
        <p:spPr>
          <a:xfrm>
            <a:off x="0" y="2539992"/>
            <a:ext cx="5373076" cy="4318008"/>
          </a:xfrm>
          <a:custGeom>
            <a:rect b="b" l="l" r="r" t="t"/>
            <a:pathLst>
              <a:path extrusionOk="0" h="4318008" w="5373076">
                <a:moveTo>
                  <a:pt x="4972877" y="1816430"/>
                </a:moveTo>
                <a:lnTo>
                  <a:pt x="5211912" y="2046590"/>
                </a:lnTo>
                <a:lnTo>
                  <a:pt x="4866804" y="2013272"/>
                </a:lnTo>
                <a:close/>
                <a:moveTo>
                  <a:pt x="3721849" y="1808102"/>
                </a:moveTo>
                <a:lnTo>
                  <a:pt x="3854624" y="2524110"/>
                </a:lnTo>
                <a:lnTo>
                  <a:pt x="3419634" y="2322178"/>
                </a:lnTo>
                <a:lnTo>
                  <a:pt x="3604566" y="1945430"/>
                </a:lnTo>
                <a:close/>
                <a:moveTo>
                  <a:pt x="2301472" y="1771765"/>
                </a:moveTo>
                <a:lnTo>
                  <a:pt x="3237442" y="2134997"/>
                </a:lnTo>
                <a:lnTo>
                  <a:pt x="3266331" y="2949530"/>
                </a:lnTo>
                <a:lnTo>
                  <a:pt x="1897852" y="4318008"/>
                </a:lnTo>
                <a:lnTo>
                  <a:pt x="134565" y="4318008"/>
                </a:lnTo>
                <a:lnTo>
                  <a:pt x="0" y="4183443"/>
                </a:lnTo>
                <a:lnTo>
                  <a:pt x="0" y="2855805"/>
                </a:lnTo>
                <a:close/>
                <a:moveTo>
                  <a:pt x="5243699" y="652159"/>
                </a:moveTo>
                <a:lnTo>
                  <a:pt x="5058767" y="1028908"/>
                </a:lnTo>
                <a:lnTo>
                  <a:pt x="4960786" y="983422"/>
                </a:lnTo>
                <a:close/>
                <a:moveTo>
                  <a:pt x="3473588" y="405712"/>
                </a:moveTo>
                <a:lnTo>
                  <a:pt x="4094196" y="1366894"/>
                </a:lnTo>
                <a:lnTo>
                  <a:pt x="3778134" y="1741309"/>
                </a:lnTo>
                <a:lnTo>
                  <a:pt x="2824519" y="1808100"/>
                </a:lnTo>
                <a:close/>
                <a:moveTo>
                  <a:pt x="4454991" y="0"/>
                </a:moveTo>
                <a:lnTo>
                  <a:pt x="5373076" y="32358"/>
                </a:lnTo>
                <a:lnTo>
                  <a:pt x="4628717" y="1349015"/>
                </a:lnTo>
                <a:lnTo>
                  <a:pt x="4094010" y="779481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13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Rockwell"/>
              <a:buNone/>
              <a:defRPr>
                <a:solidFill>
                  <a:srgbClr val="3F3F3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1" name="Google Shape;241;p13"/>
          <p:cNvSpPr txBox="1"/>
          <p:nvPr>
            <p:ph idx="1" type="body"/>
          </p:nvPr>
        </p:nvSpPr>
        <p:spPr>
          <a:xfrm>
            <a:off x="906843" y="3429050"/>
            <a:ext cx="4522314" cy="27629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>
                <a:solidFill>
                  <a:srgbClr val="3F3F3F"/>
                </a:solidFill>
              </a:defRPr>
            </a:lvl1pPr>
            <a:lvl2pPr indent="-3302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Char char="•"/>
              <a:defRPr>
                <a:solidFill>
                  <a:srgbClr val="3F3F3F"/>
                </a:solidFill>
              </a:defRPr>
            </a:lvl2pPr>
            <a:lvl3pPr indent="-3175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>
                <a:solidFill>
                  <a:srgbClr val="3F3F3F"/>
                </a:solidFill>
              </a:defRPr>
            </a:lvl3pPr>
            <a:lvl4pPr indent="-3175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>
                <a:solidFill>
                  <a:srgbClr val="3F3F3F"/>
                </a:solidFill>
              </a:defRPr>
            </a:lvl4pPr>
            <a:lvl5pPr indent="-3175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>
                <a:solidFill>
                  <a:srgbClr val="3F3F3F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2" name="Google Shape;242;p13"/>
          <p:cNvSpPr txBox="1"/>
          <p:nvPr>
            <p:ph idx="11" type="ftr"/>
          </p:nvPr>
        </p:nvSpPr>
        <p:spPr>
          <a:xfrm>
            <a:off x="431999" y="6188628"/>
            <a:ext cx="878494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3F3F3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3" name="Google Shape;243;p13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0" lvl="1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indent="0" lvl="2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indent="0" lvl="3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indent="0" lvl="4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indent="0" lvl="5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indent="0" lvl="6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indent="0" lvl="7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indent="0" lvl="8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4" name="Google Shape;244;p13"/>
          <p:cNvSpPr txBox="1"/>
          <p:nvPr>
            <p:ph idx="2" type="body"/>
          </p:nvPr>
        </p:nvSpPr>
        <p:spPr>
          <a:xfrm>
            <a:off x="6774740" y="3429000"/>
            <a:ext cx="4522407" cy="27622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5" name="Google Shape;245;p13"/>
          <p:cNvSpPr txBox="1"/>
          <p:nvPr>
            <p:ph idx="3" type="body"/>
          </p:nvPr>
        </p:nvSpPr>
        <p:spPr>
          <a:xfrm>
            <a:off x="906463" y="2278063"/>
            <a:ext cx="4522787" cy="885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8000"/>
              <a:buNone/>
              <a:defRPr b="1" sz="8000">
                <a:latin typeface="Rockwell"/>
                <a:ea typeface="Rockwell"/>
                <a:cs typeface="Rockwell"/>
                <a:sym typeface="Rockwel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8000"/>
              <a:buNone/>
              <a:defRPr sz="8000">
                <a:latin typeface="Rockwell"/>
                <a:ea typeface="Rockwell"/>
                <a:cs typeface="Rockwell"/>
                <a:sym typeface="Rockwell"/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8000"/>
              <a:buNone/>
              <a:defRPr sz="8000">
                <a:latin typeface="Rockwell"/>
                <a:ea typeface="Rockwell"/>
                <a:cs typeface="Rockwell"/>
                <a:sym typeface="Rockwell"/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8000"/>
              <a:buNone/>
              <a:defRPr sz="8000">
                <a:latin typeface="Rockwell"/>
                <a:ea typeface="Rockwell"/>
                <a:cs typeface="Rockwell"/>
                <a:sym typeface="Rockwell"/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8000"/>
              <a:buNone/>
              <a:defRPr sz="8000">
                <a:latin typeface="Rockwell"/>
                <a:ea typeface="Rockwell"/>
                <a:cs typeface="Rockwell"/>
                <a:sym typeface="Rockwell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6" name="Google Shape;246;p13"/>
          <p:cNvSpPr txBox="1"/>
          <p:nvPr>
            <p:ph idx="4" type="body"/>
          </p:nvPr>
        </p:nvSpPr>
        <p:spPr>
          <a:xfrm>
            <a:off x="6762750" y="2278063"/>
            <a:ext cx="4522787" cy="885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8000"/>
              <a:buNone/>
              <a:defRPr b="1" i="0" sz="8000">
                <a:latin typeface="Rockwell"/>
                <a:ea typeface="Rockwell"/>
                <a:cs typeface="Rockwell"/>
                <a:sym typeface="Rockwel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cxnSp>
        <p:nvCxnSpPr>
          <p:cNvPr descr="Middle divider line" id="247" name="Google Shape;247;p13"/>
          <p:cNvCxnSpPr/>
          <p:nvPr/>
        </p:nvCxnSpPr>
        <p:spPr>
          <a:xfrm>
            <a:off x="6096000" y="1391763"/>
            <a:ext cx="0" cy="4588123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Col Boxed">
  <p:cSld name="3 Col Boxed"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14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Rockwell"/>
              <a:buNone/>
              <a:defRPr>
                <a:solidFill>
                  <a:srgbClr val="3F3F3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0" name="Google Shape;250;p14"/>
          <p:cNvSpPr/>
          <p:nvPr>
            <p:ph idx="1" type="body"/>
          </p:nvPr>
        </p:nvSpPr>
        <p:spPr>
          <a:xfrm>
            <a:off x="744396" y="2463936"/>
            <a:ext cx="3726003" cy="3314545"/>
          </a:xfrm>
          <a:prstGeom prst="rightArrowCallout">
            <a:avLst>
              <a:gd fmla="val 50000" name="adj1"/>
              <a:gd fmla="val 25000" name="adj2"/>
              <a:gd fmla="val 15421" name="adj3"/>
              <a:gd fmla="val 80487" name="adj4"/>
            </a:avLst>
          </a:prstGeom>
          <a:solidFill>
            <a:srgbClr val="F2F2F2"/>
          </a:solidFill>
          <a:ln>
            <a:noFill/>
          </a:ln>
        </p:spPr>
        <p:txBody>
          <a:bodyPr anchorCtr="0" anchor="t" bIns="0" lIns="180000" spcFirstLastPara="1" rIns="180000" wrap="square" tIns="1800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>
                <a:solidFill>
                  <a:srgbClr val="3F3F3F"/>
                </a:solidFill>
              </a:defRPr>
            </a:lvl1pPr>
            <a:lvl2pPr indent="-3302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Char char="•"/>
              <a:defRPr>
                <a:solidFill>
                  <a:srgbClr val="3F3F3F"/>
                </a:solidFill>
              </a:defRPr>
            </a:lvl2pPr>
            <a:lvl3pPr indent="-3175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>
                <a:solidFill>
                  <a:srgbClr val="3F3F3F"/>
                </a:solidFill>
              </a:defRPr>
            </a:lvl3pPr>
            <a:lvl4pPr indent="-3175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>
                <a:solidFill>
                  <a:srgbClr val="3F3F3F"/>
                </a:solidFill>
              </a:defRPr>
            </a:lvl4pPr>
            <a:lvl5pPr indent="-3175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>
                <a:solidFill>
                  <a:srgbClr val="3F3F3F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1" name="Google Shape;251;p14"/>
          <p:cNvSpPr txBox="1"/>
          <p:nvPr>
            <p:ph idx="11" type="ftr"/>
          </p:nvPr>
        </p:nvSpPr>
        <p:spPr>
          <a:xfrm>
            <a:off x="431999" y="6188628"/>
            <a:ext cx="878494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3F3F3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2" name="Google Shape;252;p14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0" lvl="1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indent="0" lvl="2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indent="0" lvl="3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indent="0" lvl="4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indent="0" lvl="5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indent="0" lvl="6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indent="0" lvl="7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indent="0" lvl="8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53" name="Google Shape;253;p14"/>
          <p:cNvSpPr/>
          <p:nvPr>
            <p:ph idx="2" type="body"/>
          </p:nvPr>
        </p:nvSpPr>
        <p:spPr>
          <a:xfrm>
            <a:off x="4613985" y="2463801"/>
            <a:ext cx="3726469" cy="3314200"/>
          </a:xfrm>
          <a:prstGeom prst="rightArrowCallout">
            <a:avLst>
              <a:gd fmla="val 50000" name="adj1"/>
              <a:gd fmla="val 25000" name="adj2"/>
              <a:gd fmla="val 16186" name="adj3"/>
              <a:gd fmla="val 80493" name="adj4"/>
            </a:avLst>
          </a:prstGeom>
          <a:solidFill>
            <a:srgbClr val="F2F2F2"/>
          </a:solidFill>
          <a:ln>
            <a:noFill/>
          </a:ln>
        </p:spPr>
        <p:txBody>
          <a:bodyPr anchorCtr="0" anchor="t" bIns="0" lIns="180000" spcFirstLastPara="1" rIns="180000" wrap="square" tIns="1800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4" name="Google Shape;254;p14"/>
          <p:cNvSpPr txBox="1"/>
          <p:nvPr>
            <p:ph idx="3" type="body"/>
          </p:nvPr>
        </p:nvSpPr>
        <p:spPr>
          <a:xfrm>
            <a:off x="8483985" y="2463801"/>
            <a:ext cx="2963619" cy="33142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0" lIns="180000" spcFirstLastPara="1" rIns="180000" wrap="square" tIns="1800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5" name="Google Shape;255;p14"/>
          <p:cNvSpPr txBox="1"/>
          <p:nvPr>
            <p:ph idx="4" type="body"/>
          </p:nvPr>
        </p:nvSpPr>
        <p:spPr>
          <a:xfrm>
            <a:off x="431800" y="1080000"/>
            <a:ext cx="11339513" cy="2765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6" name="Google Shape;256;p14"/>
          <p:cNvSpPr txBox="1"/>
          <p:nvPr>
            <p:ph idx="5" type="body"/>
          </p:nvPr>
        </p:nvSpPr>
        <p:spPr>
          <a:xfrm>
            <a:off x="744236" y="1647240"/>
            <a:ext cx="2975578" cy="6480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1080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>
                <a:latin typeface="Rockwell"/>
                <a:ea typeface="Rockwell"/>
                <a:cs typeface="Rockwell"/>
                <a:sym typeface="Rockwell"/>
              </a:defRPr>
            </a:lvl1pPr>
            <a:lvl2pPr indent="-228600" lvl="1" marL="9144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/>
            </a:lvl2pPr>
            <a:lvl3pPr indent="-228600" lvl="2" marL="1371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/>
            </a:lvl3pPr>
            <a:lvl4pPr indent="-228600" lvl="3" marL="18288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/>
            </a:lvl4pPr>
            <a:lvl5pPr indent="-228600" lvl="4" marL="22860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7" name="Google Shape;257;p14"/>
          <p:cNvSpPr txBox="1"/>
          <p:nvPr>
            <p:ph idx="6" type="body"/>
          </p:nvPr>
        </p:nvSpPr>
        <p:spPr>
          <a:xfrm>
            <a:off x="4608336" y="1647040"/>
            <a:ext cx="2975578" cy="648000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1080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>
                <a:latin typeface="Rockwell"/>
                <a:ea typeface="Rockwell"/>
                <a:cs typeface="Rockwell"/>
                <a:sym typeface="Rockwel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8" name="Google Shape;258;p14"/>
          <p:cNvSpPr txBox="1"/>
          <p:nvPr>
            <p:ph idx="7" type="body"/>
          </p:nvPr>
        </p:nvSpPr>
        <p:spPr>
          <a:xfrm>
            <a:off x="8483986" y="1647240"/>
            <a:ext cx="2975578" cy="648000"/>
          </a:xfrm>
          <a:prstGeom prst="rect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1080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>
                <a:latin typeface="Rockwell"/>
                <a:ea typeface="Rockwell"/>
                <a:cs typeface="Rockwell"/>
                <a:sym typeface="Rockwel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ubtitle Only">
  <p:cSld name="Title and Subtitle Only"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5"/>
          <p:cNvSpPr/>
          <p:nvPr/>
        </p:nvSpPr>
        <p:spPr>
          <a:xfrm rot="4308689">
            <a:off x="8139110" y="-52404"/>
            <a:ext cx="648657" cy="777553"/>
          </a:xfrm>
          <a:custGeom>
            <a:rect b="b" l="l" r="r" t="t"/>
            <a:pathLst>
              <a:path extrusionOk="0" h="777553" w="648657">
                <a:moveTo>
                  <a:pt x="0" y="777553"/>
                </a:moveTo>
                <a:lnTo>
                  <a:pt x="255474" y="0"/>
                </a:lnTo>
                <a:lnTo>
                  <a:pt x="648657" y="713937"/>
                </a:lnTo>
                <a:lnTo>
                  <a:pt x="0" y="777553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1" name="Google Shape;261;p15"/>
          <p:cNvSpPr/>
          <p:nvPr/>
        </p:nvSpPr>
        <p:spPr>
          <a:xfrm rot="4308689">
            <a:off x="8878526" y="-532562"/>
            <a:ext cx="3571215" cy="3737093"/>
          </a:xfrm>
          <a:custGeom>
            <a:rect b="b" l="l" r="r" t="t"/>
            <a:pathLst>
              <a:path extrusionOk="0" h="3737093" w="3571215">
                <a:moveTo>
                  <a:pt x="0" y="3023156"/>
                </a:moveTo>
                <a:lnTo>
                  <a:pt x="993291" y="0"/>
                </a:lnTo>
                <a:lnTo>
                  <a:pt x="3571215" y="847006"/>
                </a:lnTo>
                <a:lnTo>
                  <a:pt x="1392370" y="3639100"/>
                </a:lnTo>
                <a:lnTo>
                  <a:pt x="393183" y="3737093"/>
                </a:lnTo>
                <a:lnTo>
                  <a:pt x="0" y="3023156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2" name="Google Shape;262;p15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Rockwell"/>
              <a:buNone/>
              <a:defRPr>
                <a:solidFill>
                  <a:srgbClr val="3F3F3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3" name="Google Shape;263;p15"/>
          <p:cNvSpPr txBox="1"/>
          <p:nvPr>
            <p:ph idx="11" type="ftr"/>
          </p:nvPr>
        </p:nvSpPr>
        <p:spPr>
          <a:xfrm>
            <a:off x="431999" y="6188628"/>
            <a:ext cx="878494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3F3F3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4" name="Google Shape;264;p15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0" lvl="1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indent="0" lvl="2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indent="0" lvl="3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indent="0" lvl="4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indent="0" lvl="5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indent="0" lvl="6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indent="0" lvl="7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indent="0" lvl="8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65" name="Google Shape;265;p15"/>
          <p:cNvSpPr/>
          <p:nvPr/>
        </p:nvSpPr>
        <p:spPr>
          <a:xfrm rot="4308689">
            <a:off x="9191192" y="1651650"/>
            <a:ext cx="1980696" cy="2066510"/>
          </a:xfrm>
          <a:custGeom>
            <a:rect b="b" l="l" r="r" t="t"/>
            <a:pathLst>
              <a:path extrusionOk="0" h="2066510" w="1980696">
                <a:moveTo>
                  <a:pt x="0" y="2066510"/>
                </a:moveTo>
                <a:lnTo>
                  <a:pt x="1138078" y="0"/>
                </a:lnTo>
                <a:lnTo>
                  <a:pt x="1980696" y="1530016"/>
                </a:lnTo>
                <a:lnTo>
                  <a:pt x="1459417" y="206651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" name="Google Shape;266;p15"/>
          <p:cNvSpPr/>
          <p:nvPr/>
        </p:nvSpPr>
        <p:spPr>
          <a:xfrm rot="-7769131">
            <a:off x="9457431" y="3977898"/>
            <a:ext cx="346713" cy="206124"/>
          </a:xfrm>
          <a:custGeom>
            <a:rect b="b" l="l" r="r" t="t"/>
            <a:pathLst>
              <a:path extrusionOk="0" h="206124" w="346713">
                <a:moveTo>
                  <a:pt x="346713" y="206124"/>
                </a:moveTo>
                <a:lnTo>
                  <a:pt x="0" y="206124"/>
                </a:lnTo>
                <a:lnTo>
                  <a:pt x="86666" y="0"/>
                </a:lnTo>
                <a:lnTo>
                  <a:pt x="346713" y="206124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7" name="Google Shape;267;p15"/>
          <p:cNvSpPr/>
          <p:nvPr/>
        </p:nvSpPr>
        <p:spPr>
          <a:xfrm rot="-9168920">
            <a:off x="9528615" y="3713859"/>
            <a:ext cx="710669" cy="335543"/>
          </a:xfrm>
          <a:custGeom>
            <a:rect b="b" l="l" r="r" t="t"/>
            <a:pathLst>
              <a:path extrusionOk="0" h="335543" w="710669">
                <a:moveTo>
                  <a:pt x="710669" y="176660"/>
                </a:moveTo>
                <a:lnTo>
                  <a:pt x="0" y="335543"/>
                </a:lnTo>
                <a:lnTo>
                  <a:pt x="141082" y="0"/>
                </a:lnTo>
                <a:lnTo>
                  <a:pt x="487795" y="0"/>
                </a:lnTo>
                <a:lnTo>
                  <a:pt x="710669" y="17666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p15"/>
          <p:cNvSpPr/>
          <p:nvPr/>
        </p:nvSpPr>
        <p:spPr>
          <a:xfrm rot="4308689">
            <a:off x="8785444" y="1075879"/>
            <a:ext cx="1246227" cy="1580187"/>
          </a:xfrm>
          <a:custGeom>
            <a:rect b="b" l="l" r="r" t="t"/>
            <a:pathLst>
              <a:path extrusionOk="0" h="1580187" w="1246227">
                <a:moveTo>
                  <a:pt x="0" y="1580187"/>
                </a:moveTo>
                <a:lnTo>
                  <a:pt x="1168783" y="0"/>
                </a:lnTo>
                <a:lnTo>
                  <a:pt x="1246227" y="105569"/>
                </a:lnTo>
                <a:lnTo>
                  <a:pt x="358471" y="1574380"/>
                </a:lnTo>
                <a:lnTo>
                  <a:pt x="0" y="1580187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9" name="Google Shape;269;p15"/>
          <p:cNvSpPr/>
          <p:nvPr/>
        </p:nvSpPr>
        <p:spPr>
          <a:xfrm rot="-4406895">
            <a:off x="11374788" y="2846425"/>
            <a:ext cx="243160" cy="406553"/>
          </a:xfrm>
          <a:custGeom>
            <a:rect b="b" l="l" r="r" t="t"/>
            <a:pathLst>
              <a:path extrusionOk="0" h="406553" w="243160">
                <a:moveTo>
                  <a:pt x="243160" y="342071"/>
                </a:moveTo>
                <a:lnTo>
                  <a:pt x="156493" y="406553"/>
                </a:lnTo>
                <a:lnTo>
                  <a:pt x="0" y="0"/>
                </a:lnTo>
                <a:lnTo>
                  <a:pt x="243160" y="342071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0" name="Google Shape;270;p15"/>
          <p:cNvSpPr/>
          <p:nvPr/>
        </p:nvSpPr>
        <p:spPr>
          <a:xfrm rot="-4406895">
            <a:off x="10879052" y="2627354"/>
            <a:ext cx="692798" cy="510610"/>
          </a:xfrm>
          <a:custGeom>
            <a:rect b="b" l="l" r="r" t="t"/>
            <a:pathLst>
              <a:path extrusionOk="0" h="510610" w="692798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1" name="Google Shape;271;p15"/>
          <p:cNvSpPr txBox="1"/>
          <p:nvPr>
            <p:ph idx="1" type="body"/>
          </p:nvPr>
        </p:nvSpPr>
        <p:spPr>
          <a:xfrm>
            <a:off x="431800" y="1080000"/>
            <a:ext cx="11339513" cy="2765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meline">
  <p:cSld name="Timeline"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16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Rockwell"/>
              <a:buNone/>
              <a:defRPr>
                <a:solidFill>
                  <a:srgbClr val="3F3F3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4" name="Google Shape;274;p16"/>
          <p:cNvSpPr txBox="1"/>
          <p:nvPr>
            <p:ph idx="11" type="ftr"/>
          </p:nvPr>
        </p:nvSpPr>
        <p:spPr>
          <a:xfrm>
            <a:off x="431999" y="6188628"/>
            <a:ext cx="878494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3F3F3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5" name="Google Shape;275;p16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0" lvl="1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indent="0" lvl="2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indent="0" lvl="3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indent="0" lvl="4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indent="0" lvl="5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indent="0" lvl="6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indent="0" lvl="7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indent="0" lvl="8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76" name="Google Shape;276;p16"/>
          <p:cNvSpPr txBox="1"/>
          <p:nvPr>
            <p:ph idx="1" type="body"/>
          </p:nvPr>
        </p:nvSpPr>
        <p:spPr>
          <a:xfrm>
            <a:off x="431800" y="1080000"/>
            <a:ext cx="11339513" cy="2765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cxnSp>
        <p:nvCxnSpPr>
          <p:cNvPr id="277" name="Google Shape;277;p16"/>
          <p:cNvCxnSpPr/>
          <p:nvPr/>
        </p:nvCxnSpPr>
        <p:spPr>
          <a:xfrm>
            <a:off x="431800" y="3866682"/>
            <a:ext cx="11339513" cy="0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278" name="Google Shape;278;p16"/>
          <p:cNvSpPr txBox="1"/>
          <p:nvPr>
            <p:ph idx="2" type="body"/>
          </p:nvPr>
        </p:nvSpPr>
        <p:spPr>
          <a:xfrm>
            <a:off x="412908" y="3973125"/>
            <a:ext cx="415608" cy="201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79" name="Google Shape;279;p16"/>
          <p:cNvSpPr txBox="1"/>
          <p:nvPr>
            <p:ph idx="3" type="body"/>
          </p:nvPr>
        </p:nvSpPr>
        <p:spPr>
          <a:xfrm>
            <a:off x="431799" y="3597398"/>
            <a:ext cx="377825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200"/>
              <a:buNone/>
              <a:defRPr sz="1200">
                <a:solidFill>
                  <a:srgbClr val="7F7F7F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0" name="Google Shape;280;p16"/>
          <p:cNvSpPr txBox="1"/>
          <p:nvPr>
            <p:ph idx="4" type="body"/>
          </p:nvPr>
        </p:nvSpPr>
        <p:spPr>
          <a:xfrm>
            <a:off x="903816" y="3597398"/>
            <a:ext cx="377825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200"/>
              <a:buNone/>
              <a:defRPr sz="1200">
                <a:solidFill>
                  <a:srgbClr val="7F7F7F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1" name="Google Shape;281;p16"/>
          <p:cNvSpPr txBox="1"/>
          <p:nvPr>
            <p:ph idx="5" type="body"/>
          </p:nvPr>
        </p:nvSpPr>
        <p:spPr>
          <a:xfrm>
            <a:off x="1375833" y="3597398"/>
            <a:ext cx="377825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200"/>
              <a:buNone/>
              <a:defRPr sz="1200">
                <a:solidFill>
                  <a:srgbClr val="7F7F7F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2" name="Google Shape;282;p16"/>
          <p:cNvSpPr txBox="1"/>
          <p:nvPr>
            <p:ph idx="6" type="body"/>
          </p:nvPr>
        </p:nvSpPr>
        <p:spPr>
          <a:xfrm>
            <a:off x="1847850" y="3597398"/>
            <a:ext cx="377825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200"/>
              <a:buNone/>
              <a:defRPr sz="1200">
                <a:solidFill>
                  <a:srgbClr val="7F7F7F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3" name="Google Shape;283;p16"/>
          <p:cNvSpPr txBox="1"/>
          <p:nvPr>
            <p:ph idx="7" type="body"/>
          </p:nvPr>
        </p:nvSpPr>
        <p:spPr>
          <a:xfrm>
            <a:off x="6077108" y="3973125"/>
            <a:ext cx="415608" cy="201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4" name="Google Shape;284;p16"/>
          <p:cNvSpPr txBox="1"/>
          <p:nvPr>
            <p:ph idx="8" type="body"/>
          </p:nvPr>
        </p:nvSpPr>
        <p:spPr>
          <a:xfrm>
            <a:off x="2319867" y="3597398"/>
            <a:ext cx="377825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200"/>
              <a:buNone/>
              <a:defRPr sz="1200">
                <a:solidFill>
                  <a:srgbClr val="7F7F7F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5" name="Google Shape;285;p16"/>
          <p:cNvSpPr txBox="1"/>
          <p:nvPr>
            <p:ph idx="9" type="body"/>
          </p:nvPr>
        </p:nvSpPr>
        <p:spPr>
          <a:xfrm>
            <a:off x="2791884" y="3597398"/>
            <a:ext cx="377825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200"/>
              <a:buNone/>
              <a:defRPr sz="1200">
                <a:solidFill>
                  <a:srgbClr val="7F7F7F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6" name="Google Shape;286;p16"/>
          <p:cNvSpPr txBox="1"/>
          <p:nvPr>
            <p:ph idx="13" type="body"/>
          </p:nvPr>
        </p:nvSpPr>
        <p:spPr>
          <a:xfrm>
            <a:off x="3263901" y="3597398"/>
            <a:ext cx="377825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200"/>
              <a:buNone/>
              <a:defRPr sz="1200">
                <a:solidFill>
                  <a:srgbClr val="7F7F7F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7" name="Google Shape;287;p16"/>
          <p:cNvSpPr txBox="1"/>
          <p:nvPr>
            <p:ph idx="14" type="body"/>
          </p:nvPr>
        </p:nvSpPr>
        <p:spPr>
          <a:xfrm>
            <a:off x="4679952" y="3597398"/>
            <a:ext cx="377825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200"/>
              <a:buNone/>
              <a:defRPr sz="1200">
                <a:solidFill>
                  <a:srgbClr val="7F7F7F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8" name="Google Shape;288;p16"/>
          <p:cNvSpPr txBox="1"/>
          <p:nvPr>
            <p:ph idx="15" type="body"/>
          </p:nvPr>
        </p:nvSpPr>
        <p:spPr>
          <a:xfrm>
            <a:off x="3735918" y="3597398"/>
            <a:ext cx="377825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200"/>
              <a:buNone/>
              <a:defRPr sz="1200">
                <a:solidFill>
                  <a:srgbClr val="7F7F7F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9" name="Google Shape;289;p16"/>
          <p:cNvSpPr txBox="1"/>
          <p:nvPr>
            <p:ph idx="16" type="body"/>
          </p:nvPr>
        </p:nvSpPr>
        <p:spPr>
          <a:xfrm>
            <a:off x="4207935" y="3597398"/>
            <a:ext cx="377825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200"/>
              <a:buNone/>
              <a:defRPr sz="1200">
                <a:solidFill>
                  <a:srgbClr val="7F7F7F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90" name="Google Shape;290;p16"/>
          <p:cNvSpPr txBox="1"/>
          <p:nvPr>
            <p:ph idx="17" type="body"/>
          </p:nvPr>
        </p:nvSpPr>
        <p:spPr>
          <a:xfrm>
            <a:off x="5151969" y="3597398"/>
            <a:ext cx="377825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200"/>
              <a:buNone/>
              <a:defRPr sz="1200">
                <a:solidFill>
                  <a:srgbClr val="7F7F7F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91" name="Google Shape;291;p16"/>
          <p:cNvSpPr txBox="1"/>
          <p:nvPr>
            <p:ph idx="18" type="body"/>
          </p:nvPr>
        </p:nvSpPr>
        <p:spPr>
          <a:xfrm>
            <a:off x="5623986" y="3597398"/>
            <a:ext cx="377825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200"/>
              <a:buNone/>
              <a:defRPr sz="1200">
                <a:solidFill>
                  <a:srgbClr val="7F7F7F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92" name="Google Shape;292;p16"/>
          <p:cNvSpPr txBox="1"/>
          <p:nvPr>
            <p:ph idx="19" type="body"/>
          </p:nvPr>
        </p:nvSpPr>
        <p:spPr>
          <a:xfrm>
            <a:off x="6095999" y="3597398"/>
            <a:ext cx="377825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200"/>
              <a:buNone/>
              <a:defRPr sz="1200">
                <a:solidFill>
                  <a:srgbClr val="7F7F7F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93" name="Google Shape;293;p16"/>
          <p:cNvSpPr txBox="1"/>
          <p:nvPr>
            <p:ph idx="20" type="body"/>
          </p:nvPr>
        </p:nvSpPr>
        <p:spPr>
          <a:xfrm>
            <a:off x="6568012" y="3597398"/>
            <a:ext cx="377825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200"/>
              <a:buNone/>
              <a:defRPr sz="1200">
                <a:solidFill>
                  <a:srgbClr val="7F7F7F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94" name="Google Shape;294;p16"/>
          <p:cNvSpPr txBox="1"/>
          <p:nvPr>
            <p:ph idx="21" type="body"/>
          </p:nvPr>
        </p:nvSpPr>
        <p:spPr>
          <a:xfrm>
            <a:off x="7040029" y="3597398"/>
            <a:ext cx="377825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200"/>
              <a:buNone/>
              <a:defRPr sz="1200">
                <a:solidFill>
                  <a:srgbClr val="7F7F7F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95" name="Google Shape;295;p16"/>
          <p:cNvSpPr txBox="1"/>
          <p:nvPr>
            <p:ph idx="22" type="body"/>
          </p:nvPr>
        </p:nvSpPr>
        <p:spPr>
          <a:xfrm>
            <a:off x="7512046" y="3597398"/>
            <a:ext cx="377825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200"/>
              <a:buNone/>
              <a:defRPr sz="1200">
                <a:solidFill>
                  <a:srgbClr val="7F7F7F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96" name="Google Shape;296;p16"/>
          <p:cNvSpPr txBox="1"/>
          <p:nvPr>
            <p:ph idx="23" type="body"/>
          </p:nvPr>
        </p:nvSpPr>
        <p:spPr>
          <a:xfrm>
            <a:off x="7984063" y="3597398"/>
            <a:ext cx="377825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200"/>
              <a:buNone/>
              <a:defRPr sz="1200">
                <a:solidFill>
                  <a:srgbClr val="7F7F7F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97" name="Google Shape;297;p16"/>
          <p:cNvSpPr txBox="1"/>
          <p:nvPr>
            <p:ph idx="24" type="body"/>
          </p:nvPr>
        </p:nvSpPr>
        <p:spPr>
          <a:xfrm>
            <a:off x="8456080" y="3597398"/>
            <a:ext cx="377825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200"/>
              <a:buNone/>
              <a:defRPr sz="1200">
                <a:solidFill>
                  <a:srgbClr val="7F7F7F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98" name="Google Shape;298;p16"/>
          <p:cNvSpPr txBox="1"/>
          <p:nvPr>
            <p:ph idx="25" type="body"/>
          </p:nvPr>
        </p:nvSpPr>
        <p:spPr>
          <a:xfrm>
            <a:off x="8928097" y="3597398"/>
            <a:ext cx="377825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200"/>
              <a:buNone/>
              <a:defRPr sz="1200">
                <a:solidFill>
                  <a:srgbClr val="7F7F7F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99" name="Google Shape;299;p16"/>
          <p:cNvSpPr txBox="1"/>
          <p:nvPr>
            <p:ph idx="26" type="body"/>
          </p:nvPr>
        </p:nvSpPr>
        <p:spPr>
          <a:xfrm>
            <a:off x="10344148" y="3597398"/>
            <a:ext cx="377825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200"/>
              <a:buNone/>
              <a:defRPr sz="1200">
                <a:solidFill>
                  <a:srgbClr val="7F7F7F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00" name="Google Shape;300;p16"/>
          <p:cNvSpPr txBox="1"/>
          <p:nvPr>
            <p:ph idx="27" type="body"/>
          </p:nvPr>
        </p:nvSpPr>
        <p:spPr>
          <a:xfrm>
            <a:off x="9400114" y="3597398"/>
            <a:ext cx="377825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200"/>
              <a:buNone/>
              <a:defRPr sz="1200">
                <a:solidFill>
                  <a:srgbClr val="7F7F7F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01" name="Google Shape;301;p16"/>
          <p:cNvSpPr txBox="1"/>
          <p:nvPr>
            <p:ph idx="28" type="body"/>
          </p:nvPr>
        </p:nvSpPr>
        <p:spPr>
          <a:xfrm>
            <a:off x="9872131" y="3597398"/>
            <a:ext cx="377825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200"/>
              <a:buNone/>
              <a:defRPr sz="1200">
                <a:solidFill>
                  <a:srgbClr val="7F7F7F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02" name="Google Shape;302;p16"/>
          <p:cNvSpPr txBox="1"/>
          <p:nvPr>
            <p:ph idx="29" type="body"/>
          </p:nvPr>
        </p:nvSpPr>
        <p:spPr>
          <a:xfrm>
            <a:off x="10816165" y="3597398"/>
            <a:ext cx="377825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200"/>
              <a:buNone/>
              <a:defRPr sz="1200">
                <a:solidFill>
                  <a:srgbClr val="7F7F7F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03" name="Google Shape;303;p16"/>
          <p:cNvSpPr txBox="1"/>
          <p:nvPr>
            <p:ph idx="30" type="body"/>
          </p:nvPr>
        </p:nvSpPr>
        <p:spPr>
          <a:xfrm>
            <a:off x="11288182" y="3597398"/>
            <a:ext cx="377825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200"/>
              <a:buNone/>
              <a:defRPr sz="1200">
                <a:solidFill>
                  <a:srgbClr val="7F7F7F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04" name="Google Shape;304;p16"/>
          <p:cNvSpPr txBox="1"/>
          <p:nvPr>
            <p:ph idx="31" type="body"/>
          </p:nvPr>
        </p:nvSpPr>
        <p:spPr>
          <a:xfrm>
            <a:off x="5360988" y="2190750"/>
            <a:ext cx="1793875" cy="5619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60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b="1" sz="1600">
                <a:solidFill>
                  <a:srgbClr val="3F3F3F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05" name="Google Shape;305;p16"/>
          <p:cNvSpPr txBox="1"/>
          <p:nvPr>
            <p:ph idx="32" type="body"/>
          </p:nvPr>
        </p:nvSpPr>
        <p:spPr>
          <a:xfrm>
            <a:off x="5395728" y="2531196"/>
            <a:ext cx="1724394" cy="18580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200"/>
              <a:buNone/>
              <a:defRPr sz="1200">
                <a:solidFill>
                  <a:srgbClr val="3F3F3F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No Graphic">
  <p:cSld name="Title Only No Graphic"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17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Rockwell"/>
              <a:buNone/>
              <a:defRPr>
                <a:solidFill>
                  <a:srgbClr val="3F3F3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8" name="Google Shape;308;p17"/>
          <p:cNvSpPr txBox="1"/>
          <p:nvPr>
            <p:ph idx="11" type="ftr"/>
          </p:nvPr>
        </p:nvSpPr>
        <p:spPr>
          <a:xfrm>
            <a:off x="431999" y="6188628"/>
            <a:ext cx="878494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3F3F3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9" name="Google Shape;309;p17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0" lvl="1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indent="0" lvl="2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indent="0" lvl="3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indent="0" lvl="4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indent="0" lvl="5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indent="0" lvl="6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indent="0" lvl="7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indent="0" lvl="8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am 3 Members">
  <p:cSld name="Team 3 Members"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18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Rockwell"/>
              <a:buNone/>
              <a:defRPr>
                <a:solidFill>
                  <a:srgbClr val="3F3F3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2" name="Google Shape;312;p18"/>
          <p:cNvSpPr txBox="1"/>
          <p:nvPr>
            <p:ph idx="11" type="ftr"/>
          </p:nvPr>
        </p:nvSpPr>
        <p:spPr>
          <a:xfrm>
            <a:off x="431999" y="6188628"/>
            <a:ext cx="878494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3F3F3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3" name="Google Shape;313;p18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0" lvl="1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indent="0" lvl="2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indent="0" lvl="3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indent="0" lvl="4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indent="0" lvl="5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indent="0" lvl="6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indent="0" lvl="7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indent="0" lvl="8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14" name="Google Shape;314;p18"/>
          <p:cNvSpPr txBox="1"/>
          <p:nvPr>
            <p:ph idx="1" type="body"/>
          </p:nvPr>
        </p:nvSpPr>
        <p:spPr>
          <a:xfrm>
            <a:off x="2103945" y="3995705"/>
            <a:ext cx="1964171" cy="2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15" name="Google Shape;315;p18"/>
          <p:cNvSpPr txBox="1"/>
          <p:nvPr>
            <p:ph idx="2" type="body"/>
          </p:nvPr>
        </p:nvSpPr>
        <p:spPr>
          <a:xfrm>
            <a:off x="5955887" y="3995705"/>
            <a:ext cx="1964171" cy="2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16" name="Google Shape;316;p18"/>
          <p:cNvSpPr txBox="1"/>
          <p:nvPr>
            <p:ph idx="3" type="body"/>
          </p:nvPr>
        </p:nvSpPr>
        <p:spPr>
          <a:xfrm>
            <a:off x="9807829" y="3991240"/>
            <a:ext cx="1964171" cy="2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17" name="Google Shape;317;p18"/>
          <p:cNvSpPr txBox="1"/>
          <p:nvPr>
            <p:ph idx="4" type="body"/>
          </p:nvPr>
        </p:nvSpPr>
        <p:spPr>
          <a:xfrm>
            <a:off x="2103945" y="3424428"/>
            <a:ext cx="1964170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b="1">
                <a:latin typeface="Rockwell"/>
                <a:ea typeface="Rockwell"/>
                <a:cs typeface="Rockwell"/>
                <a:sym typeface="Rockwel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18" name="Google Shape;318;p18"/>
          <p:cNvSpPr txBox="1"/>
          <p:nvPr>
            <p:ph idx="5" type="body"/>
          </p:nvPr>
        </p:nvSpPr>
        <p:spPr>
          <a:xfrm>
            <a:off x="5955887" y="3424428"/>
            <a:ext cx="1964171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b="1">
                <a:latin typeface="Rockwell"/>
                <a:ea typeface="Rockwell"/>
                <a:cs typeface="Rockwell"/>
                <a:sym typeface="Rockwel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19" name="Google Shape;319;p18"/>
          <p:cNvSpPr txBox="1"/>
          <p:nvPr>
            <p:ph idx="6" type="body"/>
          </p:nvPr>
        </p:nvSpPr>
        <p:spPr>
          <a:xfrm>
            <a:off x="9807830" y="3424428"/>
            <a:ext cx="1964170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b="1">
                <a:latin typeface="Rockwell"/>
                <a:ea typeface="Rockwell"/>
                <a:cs typeface="Rockwell"/>
                <a:sym typeface="Rockwel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0" name="Google Shape;320;p18"/>
          <p:cNvSpPr/>
          <p:nvPr>
            <p:ph idx="7" type="pic"/>
          </p:nvPr>
        </p:nvSpPr>
        <p:spPr>
          <a:xfrm>
            <a:off x="431800" y="2808242"/>
            <a:ext cx="1505966" cy="1505966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1" name="Google Shape;321;p18"/>
          <p:cNvSpPr/>
          <p:nvPr>
            <p:ph idx="8" type="pic"/>
          </p:nvPr>
        </p:nvSpPr>
        <p:spPr>
          <a:xfrm>
            <a:off x="4283742" y="2808242"/>
            <a:ext cx="1505966" cy="1505966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2" name="Google Shape;322;p18"/>
          <p:cNvSpPr/>
          <p:nvPr>
            <p:ph idx="9" type="pic"/>
          </p:nvPr>
        </p:nvSpPr>
        <p:spPr>
          <a:xfrm>
            <a:off x="8135683" y="2808242"/>
            <a:ext cx="1505966" cy="1505966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3" name="Google Shape;323;p18"/>
          <p:cNvSpPr txBox="1"/>
          <p:nvPr>
            <p:ph idx="13" type="body"/>
          </p:nvPr>
        </p:nvSpPr>
        <p:spPr>
          <a:xfrm>
            <a:off x="431800" y="1080000"/>
            <a:ext cx="11339513" cy="2765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4" name="Google Shape;324;p18"/>
          <p:cNvSpPr txBox="1"/>
          <p:nvPr>
            <p:ph idx="14" type="body"/>
          </p:nvPr>
        </p:nvSpPr>
        <p:spPr>
          <a:xfrm>
            <a:off x="2103945" y="4311393"/>
            <a:ext cx="1964172" cy="11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None/>
              <a:defRPr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5" name="Google Shape;325;p18"/>
          <p:cNvSpPr txBox="1"/>
          <p:nvPr>
            <p:ph idx="15" type="body"/>
          </p:nvPr>
        </p:nvSpPr>
        <p:spPr>
          <a:xfrm>
            <a:off x="5955887" y="4311393"/>
            <a:ext cx="1963737" cy="11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6" name="Google Shape;326;p18"/>
          <p:cNvSpPr txBox="1"/>
          <p:nvPr>
            <p:ph idx="16" type="body"/>
          </p:nvPr>
        </p:nvSpPr>
        <p:spPr>
          <a:xfrm>
            <a:off x="9807829" y="4311393"/>
            <a:ext cx="1981200" cy="11382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19"/>
          <p:cNvSpPr/>
          <p:nvPr/>
        </p:nvSpPr>
        <p:spPr>
          <a:xfrm rot="-7400842">
            <a:off x="10161654" y="-236402"/>
            <a:ext cx="1957093" cy="1399810"/>
          </a:xfrm>
          <a:custGeom>
            <a:rect b="b" l="l" r="r" t="t"/>
            <a:pathLst>
              <a:path extrusionOk="0" h="1399810" w="1957093">
                <a:moveTo>
                  <a:pt x="0" y="318772"/>
                </a:moveTo>
                <a:lnTo>
                  <a:pt x="858544" y="36067"/>
                </a:lnTo>
                <a:lnTo>
                  <a:pt x="1957093" y="0"/>
                </a:lnTo>
                <a:lnTo>
                  <a:pt x="1012700" y="1399810"/>
                </a:lnTo>
                <a:lnTo>
                  <a:pt x="172487" y="1221089"/>
                </a:lnTo>
                <a:lnTo>
                  <a:pt x="0" y="318772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9" name="Google Shape;329;p19"/>
          <p:cNvSpPr/>
          <p:nvPr/>
        </p:nvSpPr>
        <p:spPr>
          <a:xfrm rot="6973557">
            <a:off x="9799840" y="198216"/>
            <a:ext cx="748251" cy="780669"/>
          </a:xfrm>
          <a:custGeom>
            <a:rect b="b" l="l" r="r" t="t"/>
            <a:pathLst>
              <a:path extrusionOk="0" h="2066510" w="1980696">
                <a:moveTo>
                  <a:pt x="0" y="2066510"/>
                </a:moveTo>
                <a:lnTo>
                  <a:pt x="1138078" y="0"/>
                </a:lnTo>
                <a:lnTo>
                  <a:pt x="1980696" y="1530016"/>
                </a:lnTo>
                <a:lnTo>
                  <a:pt x="1459417" y="206651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0" name="Google Shape;330;p19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Rockwell"/>
              <a:buNone/>
              <a:defRPr>
                <a:solidFill>
                  <a:srgbClr val="3F3F3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1" name="Google Shape;331;p19"/>
          <p:cNvSpPr txBox="1"/>
          <p:nvPr>
            <p:ph idx="11" type="ftr"/>
          </p:nvPr>
        </p:nvSpPr>
        <p:spPr>
          <a:xfrm>
            <a:off x="431999" y="6188628"/>
            <a:ext cx="878494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3F3F3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2" name="Google Shape;332;p19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0" lvl="1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indent="0" lvl="2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indent="0" lvl="3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indent="0" lvl="4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indent="0" lvl="5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indent="0" lvl="6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indent="0" lvl="7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indent="0" lvl="8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33" name="Google Shape;333;p19"/>
          <p:cNvSpPr/>
          <p:nvPr/>
        </p:nvSpPr>
        <p:spPr>
          <a:xfrm rot="5483574">
            <a:off x="9854193" y="808595"/>
            <a:ext cx="243160" cy="406553"/>
          </a:xfrm>
          <a:custGeom>
            <a:rect b="b" l="l" r="r" t="t"/>
            <a:pathLst>
              <a:path extrusionOk="0" h="406553" w="243160">
                <a:moveTo>
                  <a:pt x="243160" y="342071"/>
                </a:moveTo>
                <a:lnTo>
                  <a:pt x="156493" y="406553"/>
                </a:lnTo>
                <a:lnTo>
                  <a:pt x="0" y="0"/>
                </a:lnTo>
                <a:lnTo>
                  <a:pt x="243160" y="342071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4" name="Google Shape;334;p19"/>
          <p:cNvSpPr/>
          <p:nvPr/>
        </p:nvSpPr>
        <p:spPr>
          <a:xfrm rot="-7364292">
            <a:off x="11753205" y="112024"/>
            <a:ext cx="332291" cy="247882"/>
          </a:xfrm>
          <a:custGeom>
            <a:rect b="b" l="l" r="r" t="t"/>
            <a:pathLst>
              <a:path extrusionOk="0" h="1081038" w="1449157">
                <a:moveTo>
                  <a:pt x="0" y="0"/>
                </a:moveTo>
                <a:lnTo>
                  <a:pt x="1449157" y="433129"/>
                </a:lnTo>
                <a:lnTo>
                  <a:pt x="1012700" y="1081038"/>
                </a:lnTo>
                <a:lnTo>
                  <a:pt x="172487" y="902317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5" name="Google Shape;335;p19"/>
          <p:cNvSpPr/>
          <p:nvPr/>
        </p:nvSpPr>
        <p:spPr>
          <a:xfrm rot="-8263484">
            <a:off x="10313236" y="1084299"/>
            <a:ext cx="648657" cy="777553"/>
          </a:xfrm>
          <a:custGeom>
            <a:rect b="b" l="l" r="r" t="t"/>
            <a:pathLst>
              <a:path extrusionOk="0" h="777553" w="648657">
                <a:moveTo>
                  <a:pt x="0" y="777553"/>
                </a:moveTo>
                <a:lnTo>
                  <a:pt x="255474" y="0"/>
                </a:lnTo>
                <a:lnTo>
                  <a:pt x="648657" y="713937"/>
                </a:lnTo>
                <a:lnTo>
                  <a:pt x="0" y="777553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6" name="Google Shape;336;p19"/>
          <p:cNvSpPr/>
          <p:nvPr/>
        </p:nvSpPr>
        <p:spPr>
          <a:xfrm rot="5738060">
            <a:off x="9844293" y="1032301"/>
            <a:ext cx="692798" cy="510610"/>
          </a:xfrm>
          <a:custGeom>
            <a:rect b="b" l="l" r="r" t="t"/>
            <a:pathLst>
              <a:path extrusionOk="0" h="510610" w="692798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7" name="Google Shape;337;p19"/>
          <p:cNvSpPr/>
          <p:nvPr/>
        </p:nvSpPr>
        <p:spPr>
          <a:xfrm rot="8291645">
            <a:off x="10081798" y="798094"/>
            <a:ext cx="371360" cy="273702"/>
          </a:xfrm>
          <a:custGeom>
            <a:rect b="b" l="l" r="r" t="t"/>
            <a:pathLst>
              <a:path extrusionOk="0" h="510610" w="692798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" showMasterSp="0">
  <p:cSld name="Thank You">
    <p:bg>
      <p:bgPr>
        <a:solidFill>
          <a:schemeClr val="lt1"/>
        </a:solidFill>
      </p:bgPr>
    </p:bg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20"/>
          <p:cNvSpPr/>
          <p:nvPr>
            <p:ph idx="2" type="pic"/>
          </p:nvPr>
        </p:nvSpPr>
        <p:spPr>
          <a:xfrm>
            <a:off x="86715" y="86714"/>
            <a:ext cx="12018572" cy="6684572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t" bIns="0" lIns="360000" spcFirstLastPara="1" rIns="0" wrap="square" tIns="3600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100"/>
              <a:buFont typeface="Arial"/>
              <a:buNone/>
              <a:defRPr b="0" i="1" sz="1100" u="none" cap="none" strike="noStrike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0" name="Google Shape;340;p20"/>
          <p:cNvSpPr txBox="1"/>
          <p:nvPr>
            <p:ph type="ctrTitle"/>
          </p:nvPr>
        </p:nvSpPr>
        <p:spPr>
          <a:xfrm>
            <a:off x="2494607" y="2237328"/>
            <a:ext cx="7202786" cy="1449788"/>
          </a:xfrm>
          <a:prstGeom prst="rect">
            <a:avLst/>
          </a:prstGeom>
          <a:solidFill>
            <a:schemeClr val="dk1">
              <a:alpha val="80000"/>
            </a:schemeClr>
          </a:solidFill>
          <a:ln>
            <a:noFill/>
          </a:ln>
        </p:spPr>
        <p:txBody>
          <a:bodyPr anchorCtr="0" anchor="b" bIns="144000" lIns="288000" spcFirstLastPara="1" rIns="2160000" wrap="square" tIns="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Rockwell"/>
              <a:buNone/>
              <a:defRPr sz="6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1" name="Google Shape;341;p20"/>
          <p:cNvSpPr txBox="1"/>
          <p:nvPr>
            <p:ph idx="1" type="subTitle"/>
          </p:nvPr>
        </p:nvSpPr>
        <p:spPr>
          <a:xfrm>
            <a:off x="2494607" y="3684672"/>
            <a:ext cx="5282503" cy="1604172"/>
          </a:xfrm>
          <a:prstGeom prst="rect">
            <a:avLst/>
          </a:prstGeom>
          <a:solidFill>
            <a:schemeClr val="dk1">
              <a:alpha val="89803"/>
            </a:schemeClr>
          </a:solidFill>
          <a:ln>
            <a:noFill/>
          </a:ln>
        </p:spPr>
        <p:txBody>
          <a:bodyPr anchorCtr="0" anchor="t" bIns="0" lIns="216000" spcFirstLastPara="1" rIns="576000" wrap="square" tIns="144000">
            <a:noAutofit/>
          </a:bodyPr>
          <a:lstStyle>
            <a:lvl1pPr lvl="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cxnSp>
        <p:nvCxnSpPr>
          <p:cNvPr id="342" name="Google Shape;342;p20"/>
          <p:cNvCxnSpPr/>
          <p:nvPr/>
        </p:nvCxnSpPr>
        <p:spPr>
          <a:xfrm>
            <a:off x="7777113" y="2412127"/>
            <a:ext cx="0" cy="110019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43" name="Google Shape;343;p20"/>
          <p:cNvSpPr txBox="1"/>
          <p:nvPr>
            <p:ph idx="3" type="body"/>
          </p:nvPr>
        </p:nvSpPr>
        <p:spPr>
          <a:xfrm>
            <a:off x="2667000" y="4142258"/>
            <a:ext cx="4508500" cy="27734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indent="-228600" lvl="1" marL="91440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2pPr>
            <a:lvl3pPr indent="-228600" lvl="2" marL="137160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indent="-228600" lvl="3" marL="182880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indent="-228600" lvl="4" marL="228600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44" name="Google Shape;344;p20"/>
          <p:cNvSpPr txBox="1"/>
          <p:nvPr>
            <p:ph idx="4" type="body"/>
          </p:nvPr>
        </p:nvSpPr>
        <p:spPr>
          <a:xfrm>
            <a:off x="2667000" y="4448040"/>
            <a:ext cx="4508500" cy="27734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indent="-228600" lvl="1" marL="91440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2pPr>
            <a:lvl3pPr indent="-228600" lvl="2" marL="137160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indent="-228600" lvl="3" marL="182880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indent="-228600" lvl="4" marL="228600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45" name="Google Shape;345;p20"/>
          <p:cNvSpPr/>
          <p:nvPr>
            <p:ph idx="5" type="pic"/>
          </p:nvPr>
        </p:nvSpPr>
        <p:spPr>
          <a:xfrm>
            <a:off x="8065008" y="2587752"/>
            <a:ext cx="1344168" cy="7040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6" name="Google Shape;346;p20"/>
          <p:cNvSpPr txBox="1"/>
          <p:nvPr>
            <p:ph idx="6" type="body"/>
          </p:nvPr>
        </p:nvSpPr>
        <p:spPr>
          <a:xfrm>
            <a:off x="2667000" y="4753821"/>
            <a:ext cx="4508500" cy="27734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indent="-228600" lvl="1" marL="91440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2pPr>
            <a:lvl3pPr indent="-228600" lvl="2" marL="137160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indent="-228600" lvl="3" marL="182880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indent="-228600" lvl="4" marL="228600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"/>
          <p:cNvSpPr/>
          <p:nvPr/>
        </p:nvSpPr>
        <p:spPr>
          <a:xfrm rot="-2339177">
            <a:off x="10216425" y="538864"/>
            <a:ext cx="467362" cy="344458"/>
          </a:xfrm>
          <a:custGeom>
            <a:rect b="b" l="l" r="r" t="t"/>
            <a:pathLst>
              <a:path extrusionOk="0" h="510610" w="692798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28;p3"/>
          <p:cNvSpPr/>
          <p:nvPr/>
        </p:nvSpPr>
        <p:spPr>
          <a:xfrm rot="-1222373">
            <a:off x="10678141" y="849218"/>
            <a:ext cx="316887" cy="233554"/>
          </a:xfrm>
          <a:custGeom>
            <a:rect b="b" l="l" r="r" t="t"/>
            <a:pathLst>
              <a:path extrusionOk="0" h="510610" w="692798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Google Shape;29;p3"/>
          <p:cNvSpPr/>
          <p:nvPr/>
        </p:nvSpPr>
        <p:spPr>
          <a:xfrm rot="-2339177">
            <a:off x="10717367" y="620572"/>
            <a:ext cx="250689" cy="184764"/>
          </a:xfrm>
          <a:custGeom>
            <a:rect b="b" l="l" r="r" t="t"/>
            <a:pathLst>
              <a:path extrusionOk="0" h="510610" w="692798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Google Shape;30;p3"/>
          <p:cNvSpPr/>
          <p:nvPr/>
        </p:nvSpPr>
        <p:spPr>
          <a:xfrm rot="-1789612">
            <a:off x="11064926" y="781602"/>
            <a:ext cx="216995" cy="159931"/>
          </a:xfrm>
          <a:custGeom>
            <a:rect b="b" l="l" r="r" t="t"/>
            <a:pathLst>
              <a:path extrusionOk="0" h="510610" w="692798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31;p3"/>
          <p:cNvSpPr/>
          <p:nvPr/>
        </p:nvSpPr>
        <p:spPr>
          <a:xfrm rot="-3322149">
            <a:off x="11152527" y="382052"/>
            <a:ext cx="216995" cy="159931"/>
          </a:xfrm>
          <a:custGeom>
            <a:rect b="b" l="l" r="r" t="t"/>
            <a:pathLst>
              <a:path extrusionOk="0" h="510610" w="692798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32;p3"/>
          <p:cNvSpPr/>
          <p:nvPr/>
        </p:nvSpPr>
        <p:spPr>
          <a:xfrm rot="-838582">
            <a:off x="11545452" y="1030689"/>
            <a:ext cx="162256" cy="119587"/>
          </a:xfrm>
          <a:custGeom>
            <a:rect b="b" l="l" r="r" t="t"/>
            <a:pathLst>
              <a:path extrusionOk="0" h="510610" w="692798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33;p3"/>
          <p:cNvSpPr/>
          <p:nvPr/>
        </p:nvSpPr>
        <p:spPr>
          <a:xfrm rot="-4284707">
            <a:off x="11756248" y="247552"/>
            <a:ext cx="216995" cy="159931"/>
          </a:xfrm>
          <a:custGeom>
            <a:rect b="b" l="l" r="r" t="t"/>
            <a:pathLst>
              <a:path extrusionOk="0" h="510610" w="692798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34;p3"/>
          <p:cNvSpPr/>
          <p:nvPr/>
        </p:nvSpPr>
        <p:spPr>
          <a:xfrm rot="-1517764">
            <a:off x="11448108" y="631127"/>
            <a:ext cx="216995" cy="159931"/>
          </a:xfrm>
          <a:custGeom>
            <a:rect b="b" l="l" r="r" t="t"/>
            <a:pathLst>
              <a:path extrusionOk="0" h="510610" w="692798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Google Shape;35;p3"/>
          <p:cNvSpPr/>
          <p:nvPr/>
        </p:nvSpPr>
        <p:spPr>
          <a:xfrm rot="-1720268">
            <a:off x="11668879" y="824433"/>
            <a:ext cx="216995" cy="159931"/>
          </a:xfrm>
          <a:custGeom>
            <a:rect b="b" l="l" r="r" t="t"/>
            <a:pathLst>
              <a:path extrusionOk="0" h="510610" w="692798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" name="Google Shape;36;p3"/>
          <p:cNvSpPr/>
          <p:nvPr/>
        </p:nvSpPr>
        <p:spPr>
          <a:xfrm rot="328041">
            <a:off x="10094502" y="901548"/>
            <a:ext cx="579699" cy="606799"/>
          </a:xfrm>
          <a:custGeom>
            <a:rect b="b" l="l" r="r" t="t"/>
            <a:pathLst>
              <a:path extrusionOk="0" h="510610" w="487806">
                <a:moveTo>
                  <a:pt x="487806" y="171848"/>
                </a:moveTo>
                <a:lnTo>
                  <a:pt x="308036" y="510610"/>
                </a:lnTo>
                <a:lnTo>
                  <a:pt x="0" y="0"/>
                </a:lnTo>
                <a:lnTo>
                  <a:pt x="487806" y="171848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" name="Google Shape;37;p3"/>
          <p:cNvSpPr/>
          <p:nvPr/>
        </p:nvSpPr>
        <p:spPr>
          <a:xfrm>
            <a:off x="10871770" y="1202556"/>
            <a:ext cx="316887" cy="233554"/>
          </a:xfrm>
          <a:custGeom>
            <a:rect b="b" l="l" r="r" t="t"/>
            <a:pathLst>
              <a:path extrusionOk="0" h="510610" w="692798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Google Shape;38;p3"/>
          <p:cNvSpPr/>
          <p:nvPr/>
        </p:nvSpPr>
        <p:spPr>
          <a:xfrm rot="-838582">
            <a:off x="11512604" y="1484835"/>
            <a:ext cx="162256" cy="119587"/>
          </a:xfrm>
          <a:custGeom>
            <a:rect b="b" l="l" r="r" t="t"/>
            <a:pathLst>
              <a:path extrusionOk="0" h="510610" w="692798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" name="Google Shape;39;p3"/>
          <p:cNvSpPr/>
          <p:nvPr/>
        </p:nvSpPr>
        <p:spPr>
          <a:xfrm rot="1160487">
            <a:off x="10291662" y="1614015"/>
            <a:ext cx="316887" cy="233554"/>
          </a:xfrm>
          <a:custGeom>
            <a:rect b="b" l="l" r="r" t="t"/>
            <a:pathLst>
              <a:path extrusionOk="0" h="510610" w="692798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Google Shape;40;p3"/>
          <p:cNvSpPr/>
          <p:nvPr/>
        </p:nvSpPr>
        <p:spPr>
          <a:xfrm rot="803026">
            <a:off x="11586107" y="2015428"/>
            <a:ext cx="162256" cy="119587"/>
          </a:xfrm>
          <a:custGeom>
            <a:rect b="b" l="l" r="r" t="t"/>
            <a:pathLst>
              <a:path extrusionOk="0" h="510610" w="692798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" name="Google Shape;41;p3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Rockwell"/>
              <a:buNone/>
              <a:defRPr>
                <a:solidFill>
                  <a:srgbClr val="3F3F3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3"/>
          <p:cNvSpPr txBox="1"/>
          <p:nvPr>
            <p:ph idx="1" type="body"/>
          </p:nvPr>
        </p:nvSpPr>
        <p:spPr>
          <a:xfrm>
            <a:off x="432000" y="1152000"/>
            <a:ext cx="5472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  <a:defRPr b="1" sz="2400">
                <a:solidFill>
                  <a:srgbClr val="3F3F3F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3"/>
          <p:cNvSpPr txBox="1"/>
          <p:nvPr>
            <p:ph idx="2" type="body"/>
          </p:nvPr>
        </p:nvSpPr>
        <p:spPr>
          <a:xfrm>
            <a:off x="432000" y="1584000"/>
            <a:ext cx="5472000" cy="46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>
                <a:solidFill>
                  <a:srgbClr val="3F3F3F"/>
                </a:solidFill>
              </a:defRPr>
            </a:lvl1pPr>
            <a:lvl2pPr indent="-3302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Char char="•"/>
              <a:defRPr>
                <a:solidFill>
                  <a:srgbClr val="3F3F3F"/>
                </a:solidFill>
              </a:defRPr>
            </a:lvl2pPr>
            <a:lvl3pPr indent="-3175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>
                <a:solidFill>
                  <a:srgbClr val="3F3F3F"/>
                </a:solidFill>
              </a:defRPr>
            </a:lvl3pPr>
            <a:lvl4pPr indent="-3175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>
                <a:solidFill>
                  <a:srgbClr val="3F3F3F"/>
                </a:solidFill>
              </a:defRPr>
            </a:lvl4pPr>
            <a:lvl5pPr indent="-3175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>
                <a:solidFill>
                  <a:srgbClr val="3F3F3F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3"/>
          <p:cNvSpPr txBox="1"/>
          <p:nvPr>
            <p:ph idx="11" type="ftr"/>
          </p:nvPr>
        </p:nvSpPr>
        <p:spPr>
          <a:xfrm>
            <a:off x="431999" y="6188628"/>
            <a:ext cx="878494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3F3F3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3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ctr">
              <a:spcBef>
                <a:spcPts val="0"/>
              </a:spcBef>
              <a:buNone/>
              <a:defRPr b="1" i="1" sz="1200" u="none" cap="none" strike="noStrike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0" lvl="1" marL="0" algn="ctr">
              <a:spcBef>
                <a:spcPts val="0"/>
              </a:spcBef>
              <a:buNone/>
              <a:defRPr b="1" i="1" sz="1200" u="none" cap="none" strike="noStrike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indent="0" lvl="2" marL="0" algn="ctr">
              <a:spcBef>
                <a:spcPts val="0"/>
              </a:spcBef>
              <a:buNone/>
              <a:defRPr b="1" i="1" sz="1200" u="none" cap="none" strike="noStrike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indent="0" lvl="3" marL="0" algn="ctr">
              <a:spcBef>
                <a:spcPts val="0"/>
              </a:spcBef>
              <a:buNone/>
              <a:defRPr b="1" i="1" sz="1200" u="none" cap="none" strike="noStrike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indent="0" lvl="4" marL="0" algn="ctr">
              <a:spcBef>
                <a:spcPts val="0"/>
              </a:spcBef>
              <a:buNone/>
              <a:defRPr b="1" i="1" sz="1200" u="none" cap="none" strike="noStrike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indent="0" lvl="5" marL="0" algn="ctr">
              <a:spcBef>
                <a:spcPts val="0"/>
              </a:spcBef>
              <a:buNone/>
              <a:defRPr b="1" i="1" sz="1200" u="none" cap="none" strike="noStrike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indent="0" lvl="6" marL="0" algn="ctr">
              <a:spcBef>
                <a:spcPts val="0"/>
              </a:spcBef>
              <a:buNone/>
              <a:defRPr b="1" i="1" sz="1200" u="none" cap="none" strike="noStrike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indent="0" lvl="7" marL="0" algn="ctr">
              <a:spcBef>
                <a:spcPts val="0"/>
              </a:spcBef>
              <a:buNone/>
              <a:defRPr b="1" i="1" sz="1200" u="none" cap="none" strike="noStrike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indent="0" lvl="8" marL="0" algn="ctr">
              <a:spcBef>
                <a:spcPts val="0"/>
              </a:spcBef>
              <a:buNone/>
              <a:defRPr b="1" i="1" sz="1200" u="none" cap="none" strike="noStrike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6" name="Google Shape;46;p3"/>
          <p:cNvSpPr txBox="1"/>
          <p:nvPr>
            <p:ph idx="3" type="body"/>
          </p:nvPr>
        </p:nvSpPr>
        <p:spPr>
          <a:xfrm>
            <a:off x="6300000" y="1581663"/>
            <a:ext cx="5472000" cy="46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7" name="Google Shape;47;p3"/>
          <p:cNvSpPr txBox="1"/>
          <p:nvPr>
            <p:ph idx="4" type="body"/>
          </p:nvPr>
        </p:nvSpPr>
        <p:spPr>
          <a:xfrm>
            <a:off x="6288002" y="1151785"/>
            <a:ext cx="5483998" cy="3548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  <a:defRPr b="1" sz="24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cxnSp>
        <p:nvCxnSpPr>
          <p:cNvPr descr="Center divider line" id="48" name="Google Shape;48;p3"/>
          <p:cNvCxnSpPr/>
          <p:nvPr/>
        </p:nvCxnSpPr>
        <p:spPr>
          <a:xfrm>
            <a:off x="6096000" y="2438720"/>
            <a:ext cx="0" cy="2525166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Column">
  <p:cSld name="3 Column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1"/>
          <p:cNvSpPr/>
          <p:nvPr/>
        </p:nvSpPr>
        <p:spPr>
          <a:xfrm rot="-2339177">
            <a:off x="10216425" y="538864"/>
            <a:ext cx="467362" cy="344458"/>
          </a:xfrm>
          <a:custGeom>
            <a:rect b="b" l="l" r="r" t="t"/>
            <a:pathLst>
              <a:path extrusionOk="0" h="510610" w="692798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9" name="Google Shape;349;p21"/>
          <p:cNvSpPr/>
          <p:nvPr/>
        </p:nvSpPr>
        <p:spPr>
          <a:xfrm rot="-1222373">
            <a:off x="10678141" y="849218"/>
            <a:ext cx="316887" cy="233554"/>
          </a:xfrm>
          <a:custGeom>
            <a:rect b="b" l="l" r="r" t="t"/>
            <a:pathLst>
              <a:path extrusionOk="0" h="510610" w="692798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0" name="Google Shape;350;p21"/>
          <p:cNvSpPr/>
          <p:nvPr/>
        </p:nvSpPr>
        <p:spPr>
          <a:xfrm rot="-2339177">
            <a:off x="10717367" y="620572"/>
            <a:ext cx="250689" cy="184764"/>
          </a:xfrm>
          <a:custGeom>
            <a:rect b="b" l="l" r="r" t="t"/>
            <a:pathLst>
              <a:path extrusionOk="0" h="510610" w="692798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1" name="Google Shape;351;p21"/>
          <p:cNvSpPr/>
          <p:nvPr/>
        </p:nvSpPr>
        <p:spPr>
          <a:xfrm rot="-1789612">
            <a:off x="11064926" y="781602"/>
            <a:ext cx="216995" cy="159931"/>
          </a:xfrm>
          <a:custGeom>
            <a:rect b="b" l="l" r="r" t="t"/>
            <a:pathLst>
              <a:path extrusionOk="0" h="510610" w="692798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2" name="Google Shape;352;p21"/>
          <p:cNvSpPr/>
          <p:nvPr/>
        </p:nvSpPr>
        <p:spPr>
          <a:xfrm rot="-3322149">
            <a:off x="11152527" y="382052"/>
            <a:ext cx="216995" cy="159931"/>
          </a:xfrm>
          <a:custGeom>
            <a:rect b="b" l="l" r="r" t="t"/>
            <a:pathLst>
              <a:path extrusionOk="0" h="510610" w="692798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3" name="Google Shape;353;p21"/>
          <p:cNvSpPr/>
          <p:nvPr/>
        </p:nvSpPr>
        <p:spPr>
          <a:xfrm rot="-838582">
            <a:off x="11545452" y="1030689"/>
            <a:ext cx="162256" cy="119587"/>
          </a:xfrm>
          <a:custGeom>
            <a:rect b="b" l="l" r="r" t="t"/>
            <a:pathLst>
              <a:path extrusionOk="0" h="510610" w="692798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4" name="Google Shape;354;p21"/>
          <p:cNvSpPr/>
          <p:nvPr/>
        </p:nvSpPr>
        <p:spPr>
          <a:xfrm rot="-4284707">
            <a:off x="11756248" y="247552"/>
            <a:ext cx="216995" cy="159931"/>
          </a:xfrm>
          <a:custGeom>
            <a:rect b="b" l="l" r="r" t="t"/>
            <a:pathLst>
              <a:path extrusionOk="0" h="510610" w="692798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5" name="Google Shape;355;p21"/>
          <p:cNvSpPr/>
          <p:nvPr/>
        </p:nvSpPr>
        <p:spPr>
          <a:xfrm rot="-1517764">
            <a:off x="11448108" y="631127"/>
            <a:ext cx="216995" cy="159931"/>
          </a:xfrm>
          <a:custGeom>
            <a:rect b="b" l="l" r="r" t="t"/>
            <a:pathLst>
              <a:path extrusionOk="0" h="510610" w="692798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6" name="Google Shape;356;p21"/>
          <p:cNvSpPr/>
          <p:nvPr/>
        </p:nvSpPr>
        <p:spPr>
          <a:xfrm rot="-1720268">
            <a:off x="11668879" y="824433"/>
            <a:ext cx="216995" cy="159931"/>
          </a:xfrm>
          <a:custGeom>
            <a:rect b="b" l="l" r="r" t="t"/>
            <a:pathLst>
              <a:path extrusionOk="0" h="510610" w="692798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7" name="Google Shape;357;p21"/>
          <p:cNvSpPr/>
          <p:nvPr/>
        </p:nvSpPr>
        <p:spPr>
          <a:xfrm rot="328041">
            <a:off x="10094502" y="901548"/>
            <a:ext cx="579699" cy="606799"/>
          </a:xfrm>
          <a:custGeom>
            <a:rect b="b" l="l" r="r" t="t"/>
            <a:pathLst>
              <a:path extrusionOk="0" h="510610" w="487806">
                <a:moveTo>
                  <a:pt x="487806" y="171848"/>
                </a:moveTo>
                <a:lnTo>
                  <a:pt x="308036" y="510610"/>
                </a:lnTo>
                <a:lnTo>
                  <a:pt x="0" y="0"/>
                </a:lnTo>
                <a:lnTo>
                  <a:pt x="487806" y="171848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8" name="Google Shape;358;p21"/>
          <p:cNvSpPr/>
          <p:nvPr/>
        </p:nvSpPr>
        <p:spPr>
          <a:xfrm>
            <a:off x="10871770" y="1202556"/>
            <a:ext cx="316887" cy="233554"/>
          </a:xfrm>
          <a:custGeom>
            <a:rect b="b" l="l" r="r" t="t"/>
            <a:pathLst>
              <a:path extrusionOk="0" h="510610" w="692798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9" name="Google Shape;359;p21"/>
          <p:cNvSpPr/>
          <p:nvPr/>
        </p:nvSpPr>
        <p:spPr>
          <a:xfrm rot="-838582">
            <a:off x="11512604" y="1484835"/>
            <a:ext cx="162256" cy="119587"/>
          </a:xfrm>
          <a:custGeom>
            <a:rect b="b" l="l" r="r" t="t"/>
            <a:pathLst>
              <a:path extrusionOk="0" h="510610" w="692798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0" name="Google Shape;360;p21"/>
          <p:cNvSpPr/>
          <p:nvPr/>
        </p:nvSpPr>
        <p:spPr>
          <a:xfrm rot="1160487">
            <a:off x="10291662" y="1614015"/>
            <a:ext cx="316887" cy="233554"/>
          </a:xfrm>
          <a:custGeom>
            <a:rect b="b" l="l" r="r" t="t"/>
            <a:pathLst>
              <a:path extrusionOk="0" h="510610" w="692798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1" name="Google Shape;361;p21"/>
          <p:cNvSpPr/>
          <p:nvPr/>
        </p:nvSpPr>
        <p:spPr>
          <a:xfrm rot="803026">
            <a:off x="11586107" y="2015428"/>
            <a:ext cx="162256" cy="119587"/>
          </a:xfrm>
          <a:custGeom>
            <a:rect b="b" l="l" r="r" t="t"/>
            <a:pathLst>
              <a:path extrusionOk="0" h="510610" w="692798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2" name="Google Shape;362;p21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Rockwell"/>
              <a:buNone/>
              <a:defRPr>
                <a:solidFill>
                  <a:srgbClr val="3F3F3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21"/>
          <p:cNvSpPr txBox="1"/>
          <p:nvPr>
            <p:ph idx="1" type="body"/>
          </p:nvPr>
        </p:nvSpPr>
        <p:spPr>
          <a:xfrm>
            <a:off x="432000" y="1152000"/>
            <a:ext cx="3600000" cy="50392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>
                <a:solidFill>
                  <a:srgbClr val="3F3F3F"/>
                </a:solidFill>
              </a:defRPr>
            </a:lvl1pPr>
            <a:lvl2pPr indent="-3302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Char char="•"/>
              <a:defRPr>
                <a:solidFill>
                  <a:srgbClr val="3F3F3F"/>
                </a:solidFill>
              </a:defRPr>
            </a:lvl2pPr>
            <a:lvl3pPr indent="-3175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>
                <a:solidFill>
                  <a:srgbClr val="3F3F3F"/>
                </a:solidFill>
              </a:defRPr>
            </a:lvl3pPr>
            <a:lvl4pPr indent="-3175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>
                <a:solidFill>
                  <a:srgbClr val="3F3F3F"/>
                </a:solidFill>
              </a:defRPr>
            </a:lvl4pPr>
            <a:lvl5pPr indent="-3175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>
                <a:solidFill>
                  <a:srgbClr val="3F3F3F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4" name="Google Shape;364;p21"/>
          <p:cNvSpPr txBox="1"/>
          <p:nvPr>
            <p:ph idx="11" type="ftr"/>
          </p:nvPr>
        </p:nvSpPr>
        <p:spPr>
          <a:xfrm>
            <a:off x="431999" y="6188628"/>
            <a:ext cx="878494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3F3F3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5" name="Google Shape;365;p21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0" lvl="1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indent="0" lvl="2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indent="0" lvl="3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indent="0" lvl="4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indent="0" lvl="5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indent="0" lvl="6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indent="0" lvl="7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indent="0" lvl="8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66" name="Google Shape;366;p21"/>
          <p:cNvSpPr txBox="1"/>
          <p:nvPr>
            <p:ph idx="2" type="body"/>
          </p:nvPr>
        </p:nvSpPr>
        <p:spPr>
          <a:xfrm>
            <a:off x="4301550" y="1152000"/>
            <a:ext cx="3600450" cy="50387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7" name="Google Shape;367;p21"/>
          <p:cNvSpPr txBox="1"/>
          <p:nvPr>
            <p:ph idx="3" type="body"/>
          </p:nvPr>
        </p:nvSpPr>
        <p:spPr>
          <a:xfrm>
            <a:off x="8171550" y="1152000"/>
            <a:ext cx="3600450" cy="50387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 Column">
  <p:cSld name="5 Column"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22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Rockwell"/>
              <a:buNone/>
              <a:defRPr>
                <a:solidFill>
                  <a:srgbClr val="3F3F3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0" name="Google Shape;370;p22"/>
          <p:cNvSpPr txBox="1"/>
          <p:nvPr>
            <p:ph idx="1" type="body"/>
          </p:nvPr>
        </p:nvSpPr>
        <p:spPr>
          <a:xfrm>
            <a:off x="432000" y="1152000"/>
            <a:ext cx="2160000" cy="50392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>
                <a:solidFill>
                  <a:srgbClr val="3F3F3F"/>
                </a:solidFill>
              </a:defRPr>
            </a:lvl1pPr>
            <a:lvl2pPr indent="-3302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Char char="•"/>
              <a:defRPr>
                <a:solidFill>
                  <a:srgbClr val="3F3F3F"/>
                </a:solidFill>
              </a:defRPr>
            </a:lvl2pPr>
            <a:lvl3pPr indent="-3175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>
                <a:solidFill>
                  <a:srgbClr val="3F3F3F"/>
                </a:solidFill>
              </a:defRPr>
            </a:lvl3pPr>
            <a:lvl4pPr indent="-3175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>
                <a:solidFill>
                  <a:srgbClr val="3F3F3F"/>
                </a:solidFill>
              </a:defRPr>
            </a:lvl4pPr>
            <a:lvl5pPr indent="-3175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>
                <a:solidFill>
                  <a:srgbClr val="3F3F3F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1" name="Google Shape;371;p22"/>
          <p:cNvSpPr txBox="1"/>
          <p:nvPr>
            <p:ph idx="11" type="ftr"/>
          </p:nvPr>
        </p:nvSpPr>
        <p:spPr>
          <a:xfrm>
            <a:off x="431999" y="6188628"/>
            <a:ext cx="878494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3F3F3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2" name="Google Shape;372;p22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0" lvl="1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indent="0" lvl="2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indent="0" lvl="3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indent="0" lvl="4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indent="0" lvl="5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indent="0" lvl="6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indent="0" lvl="7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indent="0" lvl="8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73" name="Google Shape;373;p22"/>
          <p:cNvSpPr txBox="1"/>
          <p:nvPr>
            <p:ph idx="2" type="body"/>
          </p:nvPr>
        </p:nvSpPr>
        <p:spPr>
          <a:xfrm>
            <a:off x="2726412" y="1152525"/>
            <a:ext cx="2160588" cy="50387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4" name="Google Shape;374;p22"/>
          <p:cNvSpPr txBox="1"/>
          <p:nvPr>
            <p:ph idx="3" type="body"/>
          </p:nvPr>
        </p:nvSpPr>
        <p:spPr>
          <a:xfrm>
            <a:off x="5021412" y="1152525"/>
            <a:ext cx="2160588" cy="50387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5" name="Google Shape;375;p22"/>
          <p:cNvSpPr txBox="1"/>
          <p:nvPr>
            <p:ph idx="4" type="body"/>
          </p:nvPr>
        </p:nvSpPr>
        <p:spPr>
          <a:xfrm>
            <a:off x="7316412" y="1148060"/>
            <a:ext cx="2160588" cy="50387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6" name="Google Shape;376;p22"/>
          <p:cNvSpPr txBox="1"/>
          <p:nvPr>
            <p:ph idx="5" type="body"/>
          </p:nvPr>
        </p:nvSpPr>
        <p:spPr>
          <a:xfrm>
            <a:off x="9611412" y="1152525"/>
            <a:ext cx="2160588" cy="50387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am 6 Members">
  <p:cSld name="Team 6 Members"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23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Rockwell"/>
              <a:buNone/>
              <a:defRPr>
                <a:solidFill>
                  <a:srgbClr val="3F3F3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9" name="Google Shape;379;p23"/>
          <p:cNvSpPr txBox="1"/>
          <p:nvPr>
            <p:ph idx="11" type="ftr"/>
          </p:nvPr>
        </p:nvSpPr>
        <p:spPr>
          <a:xfrm>
            <a:off x="431999" y="6188628"/>
            <a:ext cx="878494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3F3F3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0" name="Google Shape;380;p23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0" lvl="1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indent="0" lvl="2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indent="0" lvl="3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indent="0" lvl="4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indent="0" lvl="5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indent="0" lvl="6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indent="0" lvl="7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indent="0" lvl="8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81" name="Google Shape;381;p23"/>
          <p:cNvSpPr txBox="1"/>
          <p:nvPr>
            <p:ph idx="1" type="body"/>
          </p:nvPr>
        </p:nvSpPr>
        <p:spPr>
          <a:xfrm>
            <a:off x="2340113" y="4505325"/>
            <a:ext cx="1800000" cy="9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82" name="Google Shape;382;p23"/>
          <p:cNvSpPr txBox="1"/>
          <p:nvPr>
            <p:ph idx="2" type="body"/>
          </p:nvPr>
        </p:nvSpPr>
        <p:spPr>
          <a:xfrm>
            <a:off x="4248426" y="4505325"/>
            <a:ext cx="1800000" cy="9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83" name="Google Shape;383;p23"/>
          <p:cNvSpPr txBox="1"/>
          <p:nvPr>
            <p:ph idx="3" type="body"/>
          </p:nvPr>
        </p:nvSpPr>
        <p:spPr>
          <a:xfrm>
            <a:off x="6156739" y="4505325"/>
            <a:ext cx="1800000" cy="9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84" name="Google Shape;384;p23"/>
          <p:cNvSpPr txBox="1"/>
          <p:nvPr>
            <p:ph idx="4" type="body"/>
          </p:nvPr>
        </p:nvSpPr>
        <p:spPr>
          <a:xfrm>
            <a:off x="8065052" y="4505325"/>
            <a:ext cx="1800000" cy="9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85" name="Google Shape;385;p23"/>
          <p:cNvSpPr txBox="1"/>
          <p:nvPr>
            <p:ph idx="5" type="body"/>
          </p:nvPr>
        </p:nvSpPr>
        <p:spPr>
          <a:xfrm>
            <a:off x="431800" y="3926334"/>
            <a:ext cx="18000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b="1">
                <a:latin typeface="Rockwell"/>
                <a:ea typeface="Rockwell"/>
                <a:cs typeface="Rockwell"/>
                <a:sym typeface="Rockwel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86" name="Google Shape;386;p23"/>
          <p:cNvSpPr txBox="1"/>
          <p:nvPr>
            <p:ph idx="6" type="body"/>
          </p:nvPr>
        </p:nvSpPr>
        <p:spPr>
          <a:xfrm>
            <a:off x="2340113" y="3926335"/>
            <a:ext cx="18000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b="1">
                <a:latin typeface="Rockwell"/>
                <a:ea typeface="Rockwell"/>
                <a:cs typeface="Rockwell"/>
                <a:sym typeface="Rockwel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87" name="Google Shape;387;p23"/>
          <p:cNvSpPr txBox="1"/>
          <p:nvPr>
            <p:ph idx="7" type="body"/>
          </p:nvPr>
        </p:nvSpPr>
        <p:spPr>
          <a:xfrm>
            <a:off x="4248426" y="3926335"/>
            <a:ext cx="18000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b="1">
                <a:latin typeface="Rockwell"/>
                <a:ea typeface="Rockwell"/>
                <a:cs typeface="Rockwell"/>
                <a:sym typeface="Rockwel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88" name="Google Shape;388;p23"/>
          <p:cNvSpPr txBox="1"/>
          <p:nvPr>
            <p:ph idx="8" type="body"/>
          </p:nvPr>
        </p:nvSpPr>
        <p:spPr>
          <a:xfrm>
            <a:off x="6156739" y="3926335"/>
            <a:ext cx="18000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b="1">
                <a:latin typeface="Rockwell"/>
                <a:ea typeface="Rockwell"/>
                <a:cs typeface="Rockwell"/>
                <a:sym typeface="Rockwel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89" name="Google Shape;389;p23"/>
          <p:cNvSpPr txBox="1"/>
          <p:nvPr>
            <p:ph idx="9" type="body"/>
          </p:nvPr>
        </p:nvSpPr>
        <p:spPr>
          <a:xfrm>
            <a:off x="8065052" y="3926335"/>
            <a:ext cx="18000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b="1">
                <a:latin typeface="Rockwell"/>
                <a:ea typeface="Rockwell"/>
                <a:cs typeface="Rockwell"/>
                <a:sym typeface="Rockwel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90" name="Google Shape;390;p23"/>
          <p:cNvSpPr txBox="1"/>
          <p:nvPr>
            <p:ph idx="13" type="body"/>
          </p:nvPr>
        </p:nvSpPr>
        <p:spPr>
          <a:xfrm>
            <a:off x="431800" y="4505325"/>
            <a:ext cx="1800000" cy="9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91" name="Google Shape;391;p23"/>
          <p:cNvSpPr/>
          <p:nvPr>
            <p:ph idx="14" type="pic"/>
          </p:nvPr>
        </p:nvSpPr>
        <p:spPr>
          <a:xfrm>
            <a:off x="717088" y="2160704"/>
            <a:ext cx="1229425" cy="1229425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2" name="Google Shape;392;p23"/>
          <p:cNvSpPr/>
          <p:nvPr>
            <p:ph idx="15" type="pic"/>
          </p:nvPr>
        </p:nvSpPr>
        <p:spPr>
          <a:xfrm>
            <a:off x="2625401" y="2160704"/>
            <a:ext cx="1229425" cy="1229425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3" name="Google Shape;393;p23"/>
          <p:cNvSpPr/>
          <p:nvPr>
            <p:ph idx="16" type="pic"/>
          </p:nvPr>
        </p:nvSpPr>
        <p:spPr>
          <a:xfrm>
            <a:off x="4533714" y="2160704"/>
            <a:ext cx="1229425" cy="1229425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4" name="Google Shape;394;p23"/>
          <p:cNvSpPr/>
          <p:nvPr>
            <p:ph idx="17" type="pic"/>
          </p:nvPr>
        </p:nvSpPr>
        <p:spPr>
          <a:xfrm>
            <a:off x="6442027" y="2160704"/>
            <a:ext cx="1229425" cy="1229425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5" name="Google Shape;395;p23"/>
          <p:cNvSpPr/>
          <p:nvPr>
            <p:ph idx="18" type="pic"/>
          </p:nvPr>
        </p:nvSpPr>
        <p:spPr>
          <a:xfrm>
            <a:off x="8350340" y="2160704"/>
            <a:ext cx="1229425" cy="1229425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6" name="Google Shape;396;p23"/>
          <p:cNvSpPr/>
          <p:nvPr>
            <p:ph idx="19" type="pic"/>
          </p:nvPr>
        </p:nvSpPr>
        <p:spPr>
          <a:xfrm>
            <a:off x="10258651" y="2160704"/>
            <a:ext cx="1229425" cy="1229425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7" name="Google Shape;397;p23"/>
          <p:cNvSpPr txBox="1"/>
          <p:nvPr>
            <p:ph idx="20" type="body"/>
          </p:nvPr>
        </p:nvSpPr>
        <p:spPr>
          <a:xfrm>
            <a:off x="9973363" y="3925888"/>
            <a:ext cx="1800000" cy="5048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b="1">
                <a:latin typeface="Rockwell"/>
                <a:ea typeface="Rockwell"/>
                <a:cs typeface="Rockwell"/>
                <a:sym typeface="Rockwell"/>
              </a:defRPr>
            </a:lvl1pPr>
            <a:lvl2pPr indent="-228600" lvl="1" marL="9144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/>
            </a:lvl2pPr>
            <a:lvl3pPr indent="-228600" lvl="2" marL="1371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/>
            </a:lvl3pPr>
            <a:lvl4pPr indent="-228600" lvl="3" marL="18288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/>
            </a:lvl4pPr>
            <a:lvl5pPr indent="-228600" lvl="4" marL="22860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98" name="Google Shape;398;p23"/>
          <p:cNvSpPr txBox="1"/>
          <p:nvPr>
            <p:ph idx="21" type="body"/>
          </p:nvPr>
        </p:nvSpPr>
        <p:spPr>
          <a:xfrm>
            <a:off x="9973363" y="4505325"/>
            <a:ext cx="1800000" cy="9001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>
  <p:cSld name="Title Slide">
    <p:bg>
      <p:bgPr>
        <a:solidFill>
          <a:schemeClr val="lt1"/>
        </a:solidFill>
      </p:bgPr>
    </p:bg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24"/>
          <p:cNvSpPr txBox="1"/>
          <p:nvPr>
            <p:ph type="ctrTitle"/>
          </p:nvPr>
        </p:nvSpPr>
        <p:spPr>
          <a:xfrm>
            <a:off x="0" y="1768422"/>
            <a:ext cx="6840000" cy="2387600"/>
          </a:xfrm>
          <a:prstGeom prst="rect">
            <a:avLst/>
          </a:prstGeom>
          <a:solidFill>
            <a:schemeClr val="dk1">
              <a:alpha val="80000"/>
            </a:schemeClr>
          </a:solidFill>
          <a:ln>
            <a:noFill/>
          </a:ln>
        </p:spPr>
        <p:txBody>
          <a:bodyPr anchorCtr="0" anchor="b" bIns="144000" lIns="432000" spcFirstLastPara="1" rIns="43200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ckwell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1" name="Google Shape;401;p24"/>
          <p:cNvSpPr txBox="1"/>
          <p:nvPr>
            <p:ph idx="1" type="subTitle"/>
          </p:nvPr>
        </p:nvSpPr>
        <p:spPr>
          <a:xfrm>
            <a:off x="0" y="4153578"/>
            <a:ext cx="6840000" cy="936000"/>
          </a:xfrm>
          <a:prstGeom prst="rect">
            <a:avLst/>
          </a:prstGeom>
          <a:solidFill>
            <a:schemeClr val="dk1">
              <a:alpha val="89803"/>
            </a:schemeClr>
          </a:solidFill>
          <a:ln>
            <a:noFill/>
          </a:ln>
        </p:spPr>
        <p:txBody>
          <a:bodyPr anchorCtr="0" anchor="t" bIns="0" lIns="432000" spcFirstLastPara="1" rIns="0" wrap="square" tIns="14400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402" name="Google Shape;402;p24"/>
          <p:cNvSpPr/>
          <p:nvPr/>
        </p:nvSpPr>
        <p:spPr>
          <a:xfrm rot="4308689">
            <a:off x="8139110" y="-52404"/>
            <a:ext cx="648657" cy="777553"/>
          </a:xfrm>
          <a:custGeom>
            <a:rect b="b" l="l" r="r" t="t"/>
            <a:pathLst>
              <a:path extrusionOk="0" h="777553" w="648657">
                <a:moveTo>
                  <a:pt x="0" y="777553"/>
                </a:moveTo>
                <a:lnTo>
                  <a:pt x="255474" y="0"/>
                </a:lnTo>
                <a:lnTo>
                  <a:pt x="648657" y="713937"/>
                </a:lnTo>
                <a:lnTo>
                  <a:pt x="0" y="777553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3" name="Google Shape;403;p24"/>
          <p:cNvSpPr/>
          <p:nvPr/>
        </p:nvSpPr>
        <p:spPr>
          <a:xfrm rot="4308689">
            <a:off x="8878526" y="-532562"/>
            <a:ext cx="3571215" cy="3737093"/>
          </a:xfrm>
          <a:custGeom>
            <a:rect b="b" l="l" r="r" t="t"/>
            <a:pathLst>
              <a:path extrusionOk="0" h="3737093" w="3571215">
                <a:moveTo>
                  <a:pt x="0" y="3023156"/>
                </a:moveTo>
                <a:lnTo>
                  <a:pt x="993291" y="0"/>
                </a:lnTo>
                <a:lnTo>
                  <a:pt x="3571215" y="847006"/>
                </a:lnTo>
                <a:lnTo>
                  <a:pt x="1392370" y="3639100"/>
                </a:lnTo>
                <a:lnTo>
                  <a:pt x="393183" y="3737093"/>
                </a:lnTo>
                <a:lnTo>
                  <a:pt x="0" y="3023156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4" name="Google Shape;404;p24"/>
          <p:cNvSpPr/>
          <p:nvPr/>
        </p:nvSpPr>
        <p:spPr>
          <a:xfrm rot="4308689">
            <a:off x="9191192" y="1651650"/>
            <a:ext cx="1980696" cy="2066510"/>
          </a:xfrm>
          <a:custGeom>
            <a:rect b="b" l="l" r="r" t="t"/>
            <a:pathLst>
              <a:path extrusionOk="0" h="2066510" w="1980696">
                <a:moveTo>
                  <a:pt x="0" y="2066510"/>
                </a:moveTo>
                <a:lnTo>
                  <a:pt x="1138078" y="0"/>
                </a:lnTo>
                <a:lnTo>
                  <a:pt x="1980696" y="1530016"/>
                </a:lnTo>
                <a:lnTo>
                  <a:pt x="1459417" y="206651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5" name="Google Shape;405;p24"/>
          <p:cNvSpPr/>
          <p:nvPr/>
        </p:nvSpPr>
        <p:spPr>
          <a:xfrm rot="-7769131">
            <a:off x="9457431" y="3977898"/>
            <a:ext cx="346713" cy="206124"/>
          </a:xfrm>
          <a:custGeom>
            <a:rect b="b" l="l" r="r" t="t"/>
            <a:pathLst>
              <a:path extrusionOk="0" h="206124" w="346713">
                <a:moveTo>
                  <a:pt x="346713" y="206124"/>
                </a:moveTo>
                <a:lnTo>
                  <a:pt x="0" y="206124"/>
                </a:lnTo>
                <a:lnTo>
                  <a:pt x="86666" y="0"/>
                </a:lnTo>
                <a:lnTo>
                  <a:pt x="346713" y="206124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6" name="Google Shape;406;p24"/>
          <p:cNvSpPr/>
          <p:nvPr/>
        </p:nvSpPr>
        <p:spPr>
          <a:xfrm rot="-9168920">
            <a:off x="9528615" y="3713859"/>
            <a:ext cx="710669" cy="335543"/>
          </a:xfrm>
          <a:custGeom>
            <a:rect b="b" l="l" r="r" t="t"/>
            <a:pathLst>
              <a:path extrusionOk="0" h="335543" w="710669">
                <a:moveTo>
                  <a:pt x="710669" y="176660"/>
                </a:moveTo>
                <a:lnTo>
                  <a:pt x="0" y="335543"/>
                </a:lnTo>
                <a:lnTo>
                  <a:pt x="141082" y="0"/>
                </a:lnTo>
                <a:lnTo>
                  <a:pt x="487795" y="0"/>
                </a:lnTo>
                <a:lnTo>
                  <a:pt x="710669" y="17666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7" name="Google Shape;407;p24"/>
          <p:cNvSpPr/>
          <p:nvPr/>
        </p:nvSpPr>
        <p:spPr>
          <a:xfrm rot="4308689">
            <a:off x="8785444" y="1075879"/>
            <a:ext cx="1246227" cy="1580187"/>
          </a:xfrm>
          <a:custGeom>
            <a:rect b="b" l="l" r="r" t="t"/>
            <a:pathLst>
              <a:path extrusionOk="0" h="1580187" w="1246227">
                <a:moveTo>
                  <a:pt x="0" y="1580187"/>
                </a:moveTo>
                <a:lnTo>
                  <a:pt x="1168783" y="0"/>
                </a:lnTo>
                <a:lnTo>
                  <a:pt x="1246227" y="105569"/>
                </a:lnTo>
                <a:lnTo>
                  <a:pt x="358471" y="1574380"/>
                </a:lnTo>
                <a:lnTo>
                  <a:pt x="0" y="1580187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8" name="Google Shape;408;p24"/>
          <p:cNvSpPr/>
          <p:nvPr/>
        </p:nvSpPr>
        <p:spPr>
          <a:xfrm rot="-4406895">
            <a:off x="11374788" y="2846425"/>
            <a:ext cx="243160" cy="406553"/>
          </a:xfrm>
          <a:custGeom>
            <a:rect b="b" l="l" r="r" t="t"/>
            <a:pathLst>
              <a:path extrusionOk="0" h="406553" w="243160">
                <a:moveTo>
                  <a:pt x="243160" y="342071"/>
                </a:moveTo>
                <a:lnTo>
                  <a:pt x="156493" y="406553"/>
                </a:lnTo>
                <a:lnTo>
                  <a:pt x="0" y="0"/>
                </a:lnTo>
                <a:lnTo>
                  <a:pt x="243160" y="342071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9" name="Google Shape;409;p24"/>
          <p:cNvSpPr/>
          <p:nvPr/>
        </p:nvSpPr>
        <p:spPr>
          <a:xfrm rot="-4406895">
            <a:off x="10879052" y="2627354"/>
            <a:ext cx="692798" cy="510610"/>
          </a:xfrm>
          <a:custGeom>
            <a:rect b="b" l="l" r="r" t="t"/>
            <a:pathLst>
              <a:path extrusionOk="0" h="510610" w="692798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bg>
      <p:bgPr>
        <a:solidFill>
          <a:schemeClr val="lt1"/>
        </a:solidFill>
      </p:bgPr>
    </p:bg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25"/>
          <p:cNvSpPr/>
          <p:nvPr/>
        </p:nvSpPr>
        <p:spPr>
          <a:xfrm>
            <a:off x="0" y="6771286"/>
            <a:ext cx="12192000" cy="8671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2" name="Google Shape;412;p25"/>
          <p:cNvSpPr/>
          <p:nvPr/>
        </p:nvSpPr>
        <p:spPr>
          <a:xfrm>
            <a:off x="0" y="0"/>
            <a:ext cx="12192000" cy="8671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3" name="Google Shape;413;p25"/>
          <p:cNvSpPr/>
          <p:nvPr/>
        </p:nvSpPr>
        <p:spPr>
          <a:xfrm rot="5400000">
            <a:off x="-3385643" y="3385642"/>
            <a:ext cx="6858001" cy="8671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4" name="Google Shape;414;p25"/>
          <p:cNvSpPr/>
          <p:nvPr/>
        </p:nvSpPr>
        <p:spPr>
          <a:xfrm rot="5400000">
            <a:off x="8719643" y="3385643"/>
            <a:ext cx="6858000" cy="8671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5" name="Google Shape;415;p25"/>
          <p:cNvSpPr txBox="1"/>
          <p:nvPr>
            <p:ph type="ctrTitle"/>
          </p:nvPr>
        </p:nvSpPr>
        <p:spPr>
          <a:xfrm>
            <a:off x="6095999" y="86714"/>
            <a:ext cx="6009287" cy="4068402"/>
          </a:xfrm>
          <a:prstGeom prst="rect">
            <a:avLst/>
          </a:prstGeom>
          <a:solidFill>
            <a:schemeClr val="dk1">
              <a:alpha val="80000"/>
            </a:schemeClr>
          </a:solidFill>
          <a:ln>
            <a:noFill/>
          </a:ln>
        </p:spPr>
        <p:txBody>
          <a:bodyPr anchorCtr="0" anchor="b" bIns="144000" lIns="288000" spcFirstLastPara="1" rIns="432000" wrap="square" tIns="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ckwell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6" name="Google Shape;416;p25"/>
          <p:cNvSpPr txBox="1"/>
          <p:nvPr>
            <p:ph idx="1" type="subTitle"/>
          </p:nvPr>
        </p:nvSpPr>
        <p:spPr>
          <a:xfrm>
            <a:off x="6095999" y="4152672"/>
            <a:ext cx="6009287" cy="1818422"/>
          </a:xfrm>
          <a:prstGeom prst="rect">
            <a:avLst/>
          </a:prstGeom>
          <a:solidFill>
            <a:srgbClr val="F2F2F2">
              <a:alpha val="80000"/>
            </a:srgbClr>
          </a:solidFill>
          <a:ln>
            <a:noFill/>
          </a:ln>
        </p:spPr>
        <p:txBody>
          <a:bodyPr anchorCtr="0" anchor="t" bIns="0" lIns="288000" spcFirstLastPara="1" rIns="432000" wrap="square" tIns="144000">
            <a:noAutofit/>
          </a:bodyPr>
          <a:lstStyle>
            <a:lvl1pPr lvl="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417" name="Google Shape;417;p25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18" name="Google Shape;418;p25"/>
          <p:cNvSpPr txBox="1"/>
          <p:nvPr/>
        </p:nvSpPr>
        <p:spPr>
          <a:xfrm>
            <a:off x="5861957" y="6613071"/>
            <a:ext cx="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9" name="Google Shape;419;p25"/>
          <p:cNvSpPr/>
          <p:nvPr/>
        </p:nvSpPr>
        <p:spPr>
          <a:xfrm>
            <a:off x="0" y="2539992"/>
            <a:ext cx="5373076" cy="4318008"/>
          </a:xfrm>
          <a:custGeom>
            <a:rect b="b" l="l" r="r" t="t"/>
            <a:pathLst>
              <a:path extrusionOk="0" h="4318008" w="5373076">
                <a:moveTo>
                  <a:pt x="4972877" y="1816430"/>
                </a:moveTo>
                <a:lnTo>
                  <a:pt x="5211912" y="2046590"/>
                </a:lnTo>
                <a:lnTo>
                  <a:pt x="4866804" y="2013272"/>
                </a:lnTo>
                <a:close/>
                <a:moveTo>
                  <a:pt x="3721849" y="1808102"/>
                </a:moveTo>
                <a:lnTo>
                  <a:pt x="3854624" y="2524110"/>
                </a:lnTo>
                <a:lnTo>
                  <a:pt x="3419634" y="2322178"/>
                </a:lnTo>
                <a:lnTo>
                  <a:pt x="3604566" y="1945430"/>
                </a:lnTo>
                <a:close/>
                <a:moveTo>
                  <a:pt x="2301472" y="1771765"/>
                </a:moveTo>
                <a:lnTo>
                  <a:pt x="3237442" y="2134997"/>
                </a:lnTo>
                <a:lnTo>
                  <a:pt x="3266331" y="2949530"/>
                </a:lnTo>
                <a:lnTo>
                  <a:pt x="1897852" y="4318008"/>
                </a:lnTo>
                <a:lnTo>
                  <a:pt x="134565" y="4318008"/>
                </a:lnTo>
                <a:lnTo>
                  <a:pt x="0" y="4183443"/>
                </a:lnTo>
                <a:lnTo>
                  <a:pt x="0" y="2855805"/>
                </a:lnTo>
                <a:close/>
                <a:moveTo>
                  <a:pt x="5243699" y="652159"/>
                </a:moveTo>
                <a:lnTo>
                  <a:pt x="5058767" y="1028908"/>
                </a:lnTo>
                <a:lnTo>
                  <a:pt x="4960786" y="983422"/>
                </a:lnTo>
                <a:close/>
                <a:moveTo>
                  <a:pt x="3473588" y="405712"/>
                </a:moveTo>
                <a:lnTo>
                  <a:pt x="4094196" y="1366894"/>
                </a:lnTo>
                <a:lnTo>
                  <a:pt x="3778134" y="1741309"/>
                </a:lnTo>
                <a:lnTo>
                  <a:pt x="2824519" y="1808100"/>
                </a:lnTo>
                <a:close/>
                <a:moveTo>
                  <a:pt x="4454991" y="0"/>
                </a:moveTo>
                <a:lnTo>
                  <a:pt x="5373076" y="32358"/>
                </a:lnTo>
                <a:lnTo>
                  <a:pt x="4628717" y="1349015"/>
                </a:lnTo>
                <a:lnTo>
                  <a:pt x="4094010" y="779481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26"/>
          <p:cNvSpPr/>
          <p:nvPr/>
        </p:nvSpPr>
        <p:spPr>
          <a:xfrm rot="4308689">
            <a:off x="8139110" y="-52404"/>
            <a:ext cx="648657" cy="777553"/>
          </a:xfrm>
          <a:custGeom>
            <a:rect b="b" l="l" r="r" t="t"/>
            <a:pathLst>
              <a:path extrusionOk="0" h="777553" w="648657">
                <a:moveTo>
                  <a:pt x="0" y="777553"/>
                </a:moveTo>
                <a:lnTo>
                  <a:pt x="255474" y="0"/>
                </a:lnTo>
                <a:lnTo>
                  <a:pt x="648657" y="713937"/>
                </a:lnTo>
                <a:lnTo>
                  <a:pt x="0" y="777553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2" name="Google Shape;422;p26"/>
          <p:cNvSpPr/>
          <p:nvPr/>
        </p:nvSpPr>
        <p:spPr>
          <a:xfrm rot="4308689">
            <a:off x="8878526" y="-532562"/>
            <a:ext cx="3571215" cy="3737093"/>
          </a:xfrm>
          <a:custGeom>
            <a:rect b="b" l="l" r="r" t="t"/>
            <a:pathLst>
              <a:path extrusionOk="0" h="3737093" w="3571215">
                <a:moveTo>
                  <a:pt x="0" y="3023156"/>
                </a:moveTo>
                <a:lnTo>
                  <a:pt x="993291" y="0"/>
                </a:lnTo>
                <a:lnTo>
                  <a:pt x="3571215" y="847006"/>
                </a:lnTo>
                <a:lnTo>
                  <a:pt x="1392370" y="3639100"/>
                </a:lnTo>
                <a:lnTo>
                  <a:pt x="393183" y="3737093"/>
                </a:lnTo>
                <a:lnTo>
                  <a:pt x="0" y="3023156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3" name="Google Shape;423;p26"/>
          <p:cNvSpPr txBox="1"/>
          <p:nvPr>
            <p:ph idx="11" type="ftr"/>
          </p:nvPr>
        </p:nvSpPr>
        <p:spPr>
          <a:xfrm>
            <a:off x="431999" y="6188628"/>
            <a:ext cx="878494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3F3F3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4" name="Google Shape;424;p26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0" lvl="1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indent="0" lvl="2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indent="0" lvl="3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indent="0" lvl="4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indent="0" lvl="5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indent="0" lvl="6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indent="0" lvl="7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indent="0" lvl="8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25" name="Google Shape;425;p26"/>
          <p:cNvSpPr/>
          <p:nvPr/>
        </p:nvSpPr>
        <p:spPr>
          <a:xfrm rot="4308689">
            <a:off x="9191192" y="1651650"/>
            <a:ext cx="1980696" cy="2066510"/>
          </a:xfrm>
          <a:custGeom>
            <a:rect b="b" l="l" r="r" t="t"/>
            <a:pathLst>
              <a:path extrusionOk="0" h="2066510" w="1980696">
                <a:moveTo>
                  <a:pt x="0" y="2066510"/>
                </a:moveTo>
                <a:lnTo>
                  <a:pt x="1138078" y="0"/>
                </a:lnTo>
                <a:lnTo>
                  <a:pt x="1980696" y="1530016"/>
                </a:lnTo>
                <a:lnTo>
                  <a:pt x="1459417" y="206651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6" name="Google Shape;426;p26"/>
          <p:cNvSpPr/>
          <p:nvPr/>
        </p:nvSpPr>
        <p:spPr>
          <a:xfrm rot="-7769131">
            <a:off x="9457431" y="3977898"/>
            <a:ext cx="346713" cy="206124"/>
          </a:xfrm>
          <a:custGeom>
            <a:rect b="b" l="l" r="r" t="t"/>
            <a:pathLst>
              <a:path extrusionOk="0" h="206124" w="346713">
                <a:moveTo>
                  <a:pt x="346713" y="206124"/>
                </a:moveTo>
                <a:lnTo>
                  <a:pt x="0" y="206124"/>
                </a:lnTo>
                <a:lnTo>
                  <a:pt x="86666" y="0"/>
                </a:lnTo>
                <a:lnTo>
                  <a:pt x="346713" y="206124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7" name="Google Shape;427;p26"/>
          <p:cNvSpPr/>
          <p:nvPr/>
        </p:nvSpPr>
        <p:spPr>
          <a:xfrm rot="-9168920">
            <a:off x="9528615" y="3713859"/>
            <a:ext cx="710669" cy="335543"/>
          </a:xfrm>
          <a:custGeom>
            <a:rect b="b" l="l" r="r" t="t"/>
            <a:pathLst>
              <a:path extrusionOk="0" h="335543" w="710669">
                <a:moveTo>
                  <a:pt x="710669" y="176660"/>
                </a:moveTo>
                <a:lnTo>
                  <a:pt x="0" y="335543"/>
                </a:lnTo>
                <a:lnTo>
                  <a:pt x="141082" y="0"/>
                </a:lnTo>
                <a:lnTo>
                  <a:pt x="487795" y="0"/>
                </a:lnTo>
                <a:lnTo>
                  <a:pt x="710669" y="17666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8" name="Google Shape;428;p26"/>
          <p:cNvSpPr/>
          <p:nvPr/>
        </p:nvSpPr>
        <p:spPr>
          <a:xfrm rot="4308689">
            <a:off x="8785444" y="1075879"/>
            <a:ext cx="1246227" cy="1580187"/>
          </a:xfrm>
          <a:custGeom>
            <a:rect b="b" l="l" r="r" t="t"/>
            <a:pathLst>
              <a:path extrusionOk="0" h="1580187" w="1246227">
                <a:moveTo>
                  <a:pt x="0" y="1580187"/>
                </a:moveTo>
                <a:lnTo>
                  <a:pt x="1168783" y="0"/>
                </a:lnTo>
                <a:lnTo>
                  <a:pt x="1246227" y="105569"/>
                </a:lnTo>
                <a:lnTo>
                  <a:pt x="358471" y="1574380"/>
                </a:lnTo>
                <a:lnTo>
                  <a:pt x="0" y="1580187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9" name="Google Shape;429;p26"/>
          <p:cNvSpPr/>
          <p:nvPr/>
        </p:nvSpPr>
        <p:spPr>
          <a:xfrm rot="-4406895">
            <a:off x="11374788" y="2846425"/>
            <a:ext cx="243160" cy="406553"/>
          </a:xfrm>
          <a:custGeom>
            <a:rect b="b" l="l" r="r" t="t"/>
            <a:pathLst>
              <a:path extrusionOk="0" h="406553" w="243160">
                <a:moveTo>
                  <a:pt x="243160" y="342071"/>
                </a:moveTo>
                <a:lnTo>
                  <a:pt x="156493" y="406553"/>
                </a:lnTo>
                <a:lnTo>
                  <a:pt x="0" y="0"/>
                </a:lnTo>
                <a:lnTo>
                  <a:pt x="243160" y="342071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0" name="Google Shape;430;p26"/>
          <p:cNvSpPr/>
          <p:nvPr/>
        </p:nvSpPr>
        <p:spPr>
          <a:xfrm rot="-4406895">
            <a:off x="10879052" y="2627354"/>
            <a:ext cx="692798" cy="510610"/>
          </a:xfrm>
          <a:custGeom>
            <a:rect b="b" l="l" r="r" t="t"/>
            <a:pathLst>
              <a:path extrusionOk="0" h="510610" w="692798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1" name="Google Shape;431;p26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Rockwel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2" name="Google Shape;432;p26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433" name="Google Shape;433;p26"/>
          <p:cNvSpPr txBox="1"/>
          <p:nvPr>
            <p:ph idx="2" type="body"/>
          </p:nvPr>
        </p:nvSpPr>
        <p:spPr>
          <a:xfrm>
            <a:off x="5183188" y="457201"/>
            <a:ext cx="6172200" cy="54038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27"/>
          <p:cNvSpPr/>
          <p:nvPr/>
        </p:nvSpPr>
        <p:spPr>
          <a:xfrm rot="4308689">
            <a:off x="8139110" y="-52404"/>
            <a:ext cx="648657" cy="777553"/>
          </a:xfrm>
          <a:custGeom>
            <a:rect b="b" l="l" r="r" t="t"/>
            <a:pathLst>
              <a:path extrusionOk="0" h="777553" w="648657">
                <a:moveTo>
                  <a:pt x="0" y="777553"/>
                </a:moveTo>
                <a:lnTo>
                  <a:pt x="255474" y="0"/>
                </a:lnTo>
                <a:lnTo>
                  <a:pt x="648657" y="713937"/>
                </a:lnTo>
                <a:lnTo>
                  <a:pt x="0" y="777553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6" name="Google Shape;436;p27"/>
          <p:cNvSpPr/>
          <p:nvPr/>
        </p:nvSpPr>
        <p:spPr>
          <a:xfrm rot="4308689">
            <a:off x="8878526" y="-532562"/>
            <a:ext cx="3571215" cy="3737093"/>
          </a:xfrm>
          <a:custGeom>
            <a:rect b="b" l="l" r="r" t="t"/>
            <a:pathLst>
              <a:path extrusionOk="0" h="3737093" w="3571215">
                <a:moveTo>
                  <a:pt x="0" y="3023156"/>
                </a:moveTo>
                <a:lnTo>
                  <a:pt x="993291" y="0"/>
                </a:lnTo>
                <a:lnTo>
                  <a:pt x="3571215" y="847006"/>
                </a:lnTo>
                <a:lnTo>
                  <a:pt x="1392370" y="3639100"/>
                </a:lnTo>
                <a:lnTo>
                  <a:pt x="393183" y="3737093"/>
                </a:lnTo>
                <a:lnTo>
                  <a:pt x="0" y="3023156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7" name="Google Shape;437;p27"/>
          <p:cNvSpPr txBox="1"/>
          <p:nvPr>
            <p:ph idx="11" type="ftr"/>
          </p:nvPr>
        </p:nvSpPr>
        <p:spPr>
          <a:xfrm>
            <a:off x="431999" y="6188628"/>
            <a:ext cx="878494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3F3F3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8" name="Google Shape;438;p27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0" lvl="1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indent="0" lvl="2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indent="0" lvl="3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indent="0" lvl="4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indent="0" lvl="5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indent="0" lvl="6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indent="0" lvl="7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indent="0" lvl="8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39" name="Google Shape;439;p27"/>
          <p:cNvSpPr/>
          <p:nvPr/>
        </p:nvSpPr>
        <p:spPr>
          <a:xfrm rot="4308689">
            <a:off x="9191192" y="1651650"/>
            <a:ext cx="1980696" cy="2066510"/>
          </a:xfrm>
          <a:custGeom>
            <a:rect b="b" l="l" r="r" t="t"/>
            <a:pathLst>
              <a:path extrusionOk="0" h="2066510" w="1980696">
                <a:moveTo>
                  <a:pt x="0" y="2066510"/>
                </a:moveTo>
                <a:lnTo>
                  <a:pt x="1138078" y="0"/>
                </a:lnTo>
                <a:lnTo>
                  <a:pt x="1980696" y="1530016"/>
                </a:lnTo>
                <a:lnTo>
                  <a:pt x="1459417" y="206651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0" name="Google Shape;440;p27"/>
          <p:cNvSpPr/>
          <p:nvPr/>
        </p:nvSpPr>
        <p:spPr>
          <a:xfrm rot="-7769131">
            <a:off x="9457431" y="3977898"/>
            <a:ext cx="346713" cy="206124"/>
          </a:xfrm>
          <a:custGeom>
            <a:rect b="b" l="l" r="r" t="t"/>
            <a:pathLst>
              <a:path extrusionOk="0" h="206124" w="346713">
                <a:moveTo>
                  <a:pt x="346713" y="206124"/>
                </a:moveTo>
                <a:lnTo>
                  <a:pt x="0" y="206124"/>
                </a:lnTo>
                <a:lnTo>
                  <a:pt x="86666" y="0"/>
                </a:lnTo>
                <a:lnTo>
                  <a:pt x="346713" y="206124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1" name="Google Shape;441;p27"/>
          <p:cNvSpPr/>
          <p:nvPr/>
        </p:nvSpPr>
        <p:spPr>
          <a:xfrm rot="-9168920">
            <a:off x="9528615" y="3713859"/>
            <a:ext cx="710669" cy="335543"/>
          </a:xfrm>
          <a:custGeom>
            <a:rect b="b" l="l" r="r" t="t"/>
            <a:pathLst>
              <a:path extrusionOk="0" h="335543" w="710669">
                <a:moveTo>
                  <a:pt x="710669" y="176660"/>
                </a:moveTo>
                <a:lnTo>
                  <a:pt x="0" y="335543"/>
                </a:lnTo>
                <a:lnTo>
                  <a:pt x="141082" y="0"/>
                </a:lnTo>
                <a:lnTo>
                  <a:pt x="487795" y="0"/>
                </a:lnTo>
                <a:lnTo>
                  <a:pt x="710669" y="17666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2" name="Google Shape;442;p27"/>
          <p:cNvSpPr/>
          <p:nvPr/>
        </p:nvSpPr>
        <p:spPr>
          <a:xfrm rot="4308689">
            <a:off x="8785444" y="1075879"/>
            <a:ext cx="1246227" cy="1580187"/>
          </a:xfrm>
          <a:custGeom>
            <a:rect b="b" l="l" r="r" t="t"/>
            <a:pathLst>
              <a:path extrusionOk="0" h="1580187" w="1246227">
                <a:moveTo>
                  <a:pt x="0" y="1580187"/>
                </a:moveTo>
                <a:lnTo>
                  <a:pt x="1168783" y="0"/>
                </a:lnTo>
                <a:lnTo>
                  <a:pt x="1246227" y="105569"/>
                </a:lnTo>
                <a:lnTo>
                  <a:pt x="358471" y="1574380"/>
                </a:lnTo>
                <a:lnTo>
                  <a:pt x="0" y="1580187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3" name="Google Shape;443;p27"/>
          <p:cNvSpPr/>
          <p:nvPr/>
        </p:nvSpPr>
        <p:spPr>
          <a:xfrm rot="-4406895">
            <a:off x="11374788" y="2846425"/>
            <a:ext cx="243160" cy="406553"/>
          </a:xfrm>
          <a:custGeom>
            <a:rect b="b" l="l" r="r" t="t"/>
            <a:pathLst>
              <a:path extrusionOk="0" h="406553" w="243160">
                <a:moveTo>
                  <a:pt x="243160" y="342071"/>
                </a:moveTo>
                <a:lnTo>
                  <a:pt x="156493" y="406553"/>
                </a:lnTo>
                <a:lnTo>
                  <a:pt x="0" y="0"/>
                </a:lnTo>
                <a:lnTo>
                  <a:pt x="243160" y="342071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4" name="Google Shape;444;p27"/>
          <p:cNvSpPr/>
          <p:nvPr/>
        </p:nvSpPr>
        <p:spPr>
          <a:xfrm rot="-4406895">
            <a:off x="10879052" y="2627354"/>
            <a:ext cx="692798" cy="510610"/>
          </a:xfrm>
          <a:custGeom>
            <a:rect b="b" l="l" r="r" t="t"/>
            <a:pathLst>
              <a:path extrusionOk="0" h="510610" w="692798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5" name="Google Shape;445;p27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Rockwel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6" name="Google Shape;446;p27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447" name="Google Shape;447;p27"/>
          <p:cNvSpPr/>
          <p:nvPr>
            <p:ph idx="2" type="pic"/>
          </p:nvPr>
        </p:nvSpPr>
        <p:spPr>
          <a:xfrm>
            <a:off x="5183188" y="457201"/>
            <a:ext cx="6172200" cy="54038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28"/>
          <p:cNvSpPr/>
          <p:nvPr/>
        </p:nvSpPr>
        <p:spPr>
          <a:xfrm rot="4308689">
            <a:off x="8139110" y="-52404"/>
            <a:ext cx="648657" cy="777553"/>
          </a:xfrm>
          <a:custGeom>
            <a:rect b="b" l="l" r="r" t="t"/>
            <a:pathLst>
              <a:path extrusionOk="0" h="777553" w="648657">
                <a:moveTo>
                  <a:pt x="0" y="777553"/>
                </a:moveTo>
                <a:lnTo>
                  <a:pt x="255474" y="0"/>
                </a:lnTo>
                <a:lnTo>
                  <a:pt x="648657" y="713937"/>
                </a:lnTo>
                <a:lnTo>
                  <a:pt x="0" y="777553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0" name="Google Shape;450;p28"/>
          <p:cNvSpPr/>
          <p:nvPr/>
        </p:nvSpPr>
        <p:spPr>
          <a:xfrm rot="4308689">
            <a:off x="8878526" y="-532562"/>
            <a:ext cx="3571215" cy="3737093"/>
          </a:xfrm>
          <a:custGeom>
            <a:rect b="b" l="l" r="r" t="t"/>
            <a:pathLst>
              <a:path extrusionOk="0" h="3737093" w="3571215">
                <a:moveTo>
                  <a:pt x="0" y="3023156"/>
                </a:moveTo>
                <a:lnTo>
                  <a:pt x="993291" y="0"/>
                </a:lnTo>
                <a:lnTo>
                  <a:pt x="3571215" y="847006"/>
                </a:lnTo>
                <a:lnTo>
                  <a:pt x="1392370" y="3639100"/>
                </a:lnTo>
                <a:lnTo>
                  <a:pt x="393183" y="3737093"/>
                </a:lnTo>
                <a:lnTo>
                  <a:pt x="0" y="3023156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1" name="Google Shape;451;p28"/>
          <p:cNvSpPr txBox="1"/>
          <p:nvPr>
            <p:ph idx="11" type="ftr"/>
          </p:nvPr>
        </p:nvSpPr>
        <p:spPr>
          <a:xfrm>
            <a:off x="431999" y="6188628"/>
            <a:ext cx="878494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3F3F3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2" name="Google Shape;452;p28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0" lvl="1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indent="0" lvl="2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indent="0" lvl="3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indent="0" lvl="4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indent="0" lvl="5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indent="0" lvl="6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indent="0" lvl="7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indent="0" lvl="8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53" name="Google Shape;453;p28"/>
          <p:cNvSpPr/>
          <p:nvPr/>
        </p:nvSpPr>
        <p:spPr>
          <a:xfrm rot="4308689">
            <a:off x="9191192" y="1651650"/>
            <a:ext cx="1980696" cy="2066510"/>
          </a:xfrm>
          <a:custGeom>
            <a:rect b="b" l="l" r="r" t="t"/>
            <a:pathLst>
              <a:path extrusionOk="0" h="2066510" w="1980696">
                <a:moveTo>
                  <a:pt x="0" y="2066510"/>
                </a:moveTo>
                <a:lnTo>
                  <a:pt x="1138078" y="0"/>
                </a:lnTo>
                <a:lnTo>
                  <a:pt x="1980696" y="1530016"/>
                </a:lnTo>
                <a:lnTo>
                  <a:pt x="1459417" y="206651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4" name="Google Shape;454;p28"/>
          <p:cNvSpPr/>
          <p:nvPr/>
        </p:nvSpPr>
        <p:spPr>
          <a:xfrm rot="-7769131">
            <a:off x="9457431" y="3977898"/>
            <a:ext cx="346713" cy="206124"/>
          </a:xfrm>
          <a:custGeom>
            <a:rect b="b" l="l" r="r" t="t"/>
            <a:pathLst>
              <a:path extrusionOk="0" h="206124" w="346713">
                <a:moveTo>
                  <a:pt x="346713" y="206124"/>
                </a:moveTo>
                <a:lnTo>
                  <a:pt x="0" y="206124"/>
                </a:lnTo>
                <a:lnTo>
                  <a:pt x="86666" y="0"/>
                </a:lnTo>
                <a:lnTo>
                  <a:pt x="346713" y="206124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5" name="Google Shape;455;p28"/>
          <p:cNvSpPr/>
          <p:nvPr/>
        </p:nvSpPr>
        <p:spPr>
          <a:xfrm rot="-9168920">
            <a:off x="9528615" y="3713859"/>
            <a:ext cx="710669" cy="335543"/>
          </a:xfrm>
          <a:custGeom>
            <a:rect b="b" l="l" r="r" t="t"/>
            <a:pathLst>
              <a:path extrusionOk="0" h="335543" w="710669">
                <a:moveTo>
                  <a:pt x="710669" y="176660"/>
                </a:moveTo>
                <a:lnTo>
                  <a:pt x="0" y="335543"/>
                </a:lnTo>
                <a:lnTo>
                  <a:pt x="141082" y="0"/>
                </a:lnTo>
                <a:lnTo>
                  <a:pt x="487795" y="0"/>
                </a:lnTo>
                <a:lnTo>
                  <a:pt x="710669" y="17666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6" name="Google Shape;456;p28"/>
          <p:cNvSpPr/>
          <p:nvPr/>
        </p:nvSpPr>
        <p:spPr>
          <a:xfrm rot="4308689">
            <a:off x="8785444" y="1075879"/>
            <a:ext cx="1246227" cy="1580187"/>
          </a:xfrm>
          <a:custGeom>
            <a:rect b="b" l="l" r="r" t="t"/>
            <a:pathLst>
              <a:path extrusionOk="0" h="1580187" w="1246227">
                <a:moveTo>
                  <a:pt x="0" y="1580187"/>
                </a:moveTo>
                <a:lnTo>
                  <a:pt x="1168783" y="0"/>
                </a:lnTo>
                <a:lnTo>
                  <a:pt x="1246227" y="105569"/>
                </a:lnTo>
                <a:lnTo>
                  <a:pt x="358471" y="1574380"/>
                </a:lnTo>
                <a:lnTo>
                  <a:pt x="0" y="1580187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7" name="Google Shape;457;p28"/>
          <p:cNvSpPr/>
          <p:nvPr/>
        </p:nvSpPr>
        <p:spPr>
          <a:xfrm rot="-4406895">
            <a:off x="11374788" y="2846425"/>
            <a:ext cx="243160" cy="406553"/>
          </a:xfrm>
          <a:custGeom>
            <a:rect b="b" l="l" r="r" t="t"/>
            <a:pathLst>
              <a:path extrusionOk="0" h="406553" w="243160">
                <a:moveTo>
                  <a:pt x="243160" y="342071"/>
                </a:moveTo>
                <a:lnTo>
                  <a:pt x="156493" y="406553"/>
                </a:lnTo>
                <a:lnTo>
                  <a:pt x="0" y="0"/>
                </a:lnTo>
                <a:lnTo>
                  <a:pt x="243160" y="342071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8" name="Google Shape;458;p28"/>
          <p:cNvSpPr/>
          <p:nvPr/>
        </p:nvSpPr>
        <p:spPr>
          <a:xfrm rot="-4406895">
            <a:off x="10879052" y="2627354"/>
            <a:ext cx="692798" cy="510610"/>
          </a:xfrm>
          <a:custGeom>
            <a:rect b="b" l="l" r="r" t="t"/>
            <a:pathLst>
              <a:path extrusionOk="0" h="510610" w="692798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gital Product">
  <p:cSld name="Digital Product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rot="-2339177">
            <a:off x="10216425" y="538864"/>
            <a:ext cx="467362" cy="344458"/>
          </a:xfrm>
          <a:custGeom>
            <a:rect b="b" l="l" r="r" t="t"/>
            <a:pathLst>
              <a:path extrusionOk="0" h="510610" w="692798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" name="Google Shape;51;p4"/>
          <p:cNvSpPr/>
          <p:nvPr/>
        </p:nvSpPr>
        <p:spPr>
          <a:xfrm rot="-1222373">
            <a:off x="10678141" y="849218"/>
            <a:ext cx="316887" cy="233554"/>
          </a:xfrm>
          <a:custGeom>
            <a:rect b="b" l="l" r="r" t="t"/>
            <a:pathLst>
              <a:path extrusionOk="0" h="510610" w="692798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" name="Google Shape;52;p4"/>
          <p:cNvSpPr/>
          <p:nvPr/>
        </p:nvSpPr>
        <p:spPr>
          <a:xfrm rot="-2339177">
            <a:off x="10717367" y="620572"/>
            <a:ext cx="250689" cy="184764"/>
          </a:xfrm>
          <a:custGeom>
            <a:rect b="b" l="l" r="r" t="t"/>
            <a:pathLst>
              <a:path extrusionOk="0" h="510610" w="692798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" name="Google Shape;53;p4"/>
          <p:cNvSpPr/>
          <p:nvPr/>
        </p:nvSpPr>
        <p:spPr>
          <a:xfrm rot="-1789612">
            <a:off x="11064926" y="781602"/>
            <a:ext cx="216995" cy="159931"/>
          </a:xfrm>
          <a:custGeom>
            <a:rect b="b" l="l" r="r" t="t"/>
            <a:pathLst>
              <a:path extrusionOk="0" h="510610" w="692798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" name="Google Shape;54;p4"/>
          <p:cNvSpPr/>
          <p:nvPr/>
        </p:nvSpPr>
        <p:spPr>
          <a:xfrm rot="-3322149">
            <a:off x="11152527" y="382052"/>
            <a:ext cx="216995" cy="159931"/>
          </a:xfrm>
          <a:custGeom>
            <a:rect b="b" l="l" r="r" t="t"/>
            <a:pathLst>
              <a:path extrusionOk="0" h="510610" w="692798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" name="Google Shape;55;p4"/>
          <p:cNvSpPr/>
          <p:nvPr/>
        </p:nvSpPr>
        <p:spPr>
          <a:xfrm rot="-838582">
            <a:off x="11545452" y="1030689"/>
            <a:ext cx="162256" cy="119587"/>
          </a:xfrm>
          <a:custGeom>
            <a:rect b="b" l="l" r="r" t="t"/>
            <a:pathLst>
              <a:path extrusionOk="0" h="510610" w="692798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" name="Google Shape;56;p4"/>
          <p:cNvSpPr/>
          <p:nvPr/>
        </p:nvSpPr>
        <p:spPr>
          <a:xfrm rot="-4284707">
            <a:off x="11756248" y="247552"/>
            <a:ext cx="216995" cy="159931"/>
          </a:xfrm>
          <a:custGeom>
            <a:rect b="b" l="l" r="r" t="t"/>
            <a:pathLst>
              <a:path extrusionOk="0" h="510610" w="692798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" name="Google Shape;57;p4"/>
          <p:cNvSpPr/>
          <p:nvPr/>
        </p:nvSpPr>
        <p:spPr>
          <a:xfrm rot="-1517764">
            <a:off x="11448108" y="631127"/>
            <a:ext cx="216995" cy="159931"/>
          </a:xfrm>
          <a:custGeom>
            <a:rect b="b" l="l" r="r" t="t"/>
            <a:pathLst>
              <a:path extrusionOk="0" h="510610" w="692798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58;p4"/>
          <p:cNvSpPr/>
          <p:nvPr/>
        </p:nvSpPr>
        <p:spPr>
          <a:xfrm rot="-1720268">
            <a:off x="11668879" y="824433"/>
            <a:ext cx="216995" cy="159931"/>
          </a:xfrm>
          <a:custGeom>
            <a:rect b="b" l="l" r="r" t="t"/>
            <a:pathLst>
              <a:path extrusionOk="0" h="510610" w="692798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59;p4"/>
          <p:cNvSpPr/>
          <p:nvPr/>
        </p:nvSpPr>
        <p:spPr>
          <a:xfrm rot="328041">
            <a:off x="10094502" y="901548"/>
            <a:ext cx="579699" cy="606799"/>
          </a:xfrm>
          <a:custGeom>
            <a:rect b="b" l="l" r="r" t="t"/>
            <a:pathLst>
              <a:path extrusionOk="0" h="510610" w="487806">
                <a:moveTo>
                  <a:pt x="487806" y="171848"/>
                </a:moveTo>
                <a:lnTo>
                  <a:pt x="308036" y="510610"/>
                </a:lnTo>
                <a:lnTo>
                  <a:pt x="0" y="0"/>
                </a:lnTo>
                <a:lnTo>
                  <a:pt x="487806" y="171848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" name="Google Shape;60;p4"/>
          <p:cNvSpPr/>
          <p:nvPr/>
        </p:nvSpPr>
        <p:spPr>
          <a:xfrm>
            <a:off x="10871770" y="1202556"/>
            <a:ext cx="316887" cy="233554"/>
          </a:xfrm>
          <a:custGeom>
            <a:rect b="b" l="l" r="r" t="t"/>
            <a:pathLst>
              <a:path extrusionOk="0" h="510610" w="692798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" name="Google Shape;61;p4"/>
          <p:cNvSpPr/>
          <p:nvPr/>
        </p:nvSpPr>
        <p:spPr>
          <a:xfrm rot="-838582">
            <a:off x="11512604" y="1484835"/>
            <a:ext cx="162256" cy="119587"/>
          </a:xfrm>
          <a:custGeom>
            <a:rect b="b" l="l" r="r" t="t"/>
            <a:pathLst>
              <a:path extrusionOk="0" h="510610" w="692798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" name="Google Shape;62;p4"/>
          <p:cNvSpPr/>
          <p:nvPr/>
        </p:nvSpPr>
        <p:spPr>
          <a:xfrm rot="1160487">
            <a:off x="10291662" y="1614015"/>
            <a:ext cx="316887" cy="233554"/>
          </a:xfrm>
          <a:custGeom>
            <a:rect b="b" l="l" r="r" t="t"/>
            <a:pathLst>
              <a:path extrusionOk="0" h="510610" w="692798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" name="Google Shape;63;p4"/>
          <p:cNvSpPr/>
          <p:nvPr/>
        </p:nvSpPr>
        <p:spPr>
          <a:xfrm rot="803026">
            <a:off x="11586107" y="2015428"/>
            <a:ext cx="162256" cy="119587"/>
          </a:xfrm>
          <a:custGeom>
            <a:rect b="b" l="l" r="r" t="t"/>
            <a:pathLst>
              <a:path extrusionOk="0" h="510610" w="692798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4" name="Google Shape;64;p4"/>
          <p:cNvGrpSpPr/>
          <p:nvPr/>
        </p:nvGrpSpPr>
        <p:grpSpPr>
          <a:xfrm>
            <a:off x="3383602" y="1013721"/>
            <a:ext cx="7749965" cy="5100743"/>
            <a:chOff x="510811" y="938373"/>
            <a:chExt cx="8073393" cy="5313612"/>
          </a:xfrm>
        </p:grpSpPr>
        <p:sp>
          <p:nvSpPr>
            <p:cNvPr id="65" name="Google Shape;65;p4"/>
            <p:cNvSpPr/>
            <p:nvPr/>
          </p:nvSpPr>
          <p:spPr>
            <a:xfrm>
              <a:off x="877709" y="938373"/>
              <a:ext cx="7339600" cy="5234482"/>
            </a:xfrm>
            <a:prstGeom prst="round2SameRect">
              <a:avLst>
                <a:gd fmla="val 5601" name="adj1"/>
                <a:gd fmla="val 0" name="adj2"/>
              </a:avLst>
            </a:prstGeom>
            <a:solidFill>
              <a:srgbClr val="D8D8D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Google Shape;66;p4"/>
            <p:cNvSpPr/>
            <p:nvPr/>
          </p:nvSpPr>
          <p:spPr>
            <a:xfrm>
              <a:off x="930758" y="995668"/>
              <a:ext cx="7233502" cy="5177187"/>
            </a:xfrm>
            <a:prstGeom prst="round2SameRect">
              <a:avLst>
                <a:gd fmla="val 4499" name="adj1"/>
                <a:gd fmla="val 0" name="adj2"/>
              </a:avLst>
            </a:prstGeom>
            <a:solidFill>
              <a:schemeClr val="lt1"/>
            </a:solidFill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67;p4"/>
            <p:cNvSpPr/>
            <p:nvPr/>
          </p:nvSpPr>
          <p:spPr>
            <a:xfrm rot="-5400000">
              <a:off x="2264894" y="295974"/>
              <a:ext cx="4565229" cy="6599909"/>
            </a:xfrm>
            <a:prstGeom prst="roundRect">
              <a:avLst>
                <a:gd fmla="val 1476" name="adj"/>
              </a:avLst>
            </a:prstGeom>
            <a:solidFill>
              <a:schemeClr val="lt1"/>
            </a:solidFill>
            <a:ln cap="flat" cmpd="sng" w="9525">
              <a:solidFill>
                <a:srgbClr val="D2CDB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Google Shape;68;p4"/>
            <p:cNvSpPr/>
            <p:nvPr/>
          </p:nvSpPr>
          <p:spPr>
            <a:xfrm rot="10800000">
              <a:off x="510811" y="5998253"/>
              <a:ext cx="8073393" cy="248975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chemeClr val="lt1"/>
            </a:solidFill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Google Shape;69;p4"/>
            <p:cNvSpPr/>
            <p:nvPr/>
          </p:nvSpPr>
          <p:spPr>
            <a:xfrm>
              <a:off x="3668019" y="6206338"/>
              <a:ext cx="1758981" cy="45647"/>
            </a:xfrm>
            <a:prstGeom prst="round2SameRect">
              <a:avLst>
                <a:gd fmla="val 50000" name="adj1"/>
                <a:gd fmla="val 0" name="adj2"/>
              </a:avLst>
            </a:prstGeom>
            <a:gradFill>
              <a:gsLst>
                <a:gs pos="0">
                  <a:srgbClr val="000000">
                    <a:alpha val="0"/>
                  </a:srgbClr>
                </a:gs>
                <a:gs pos="100000">
                  <a:srgbClr val="000000">
                    <a:alpha val="30980"/>
                  </a:srgbClr>
                </a:gs>
              </a:gsLst>
              <a:lin ang="162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Google Shape;70;p4"/>
            <p:cNvSpPr/>
            <p:nvPr/>
          </p:nvSpPr>
          <p:spPr>
            <a:xfrm rot="-5400000">
              <a:off x="4660498" y="1119143"/>
              <a:ext cx="48680" cy="48680"/>
            </a:xfrm>
            <a:prstGeom prst="ellipse">
              <a:avLst/>
            </a:prstGeom>
            <a:solidFill>
              <a:srgbClr val="D8D8D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71;p4"/>
            <p:cNvSpPr/>
            <p:nvPr/>
          </p:nvSpPr>
          <p:spPr>
            <a:xfrm rot="-5400000">
              <a:off x="4505961" y="1106017"/>
              <a:ext cx="83096" cy="83096"/>
            </a:xfrm>
            <a:prstGeom prst="ellipse">
              <a:avLst/>
            </a:prstGeom>
            <a:solidFill>
              <a:srgbClr val="D8D8D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72;p4"/>
            <p:cNvSpPr/>
            <p:nvPr/>
          </p:nvSpPr>
          <p:spPr>
            <a:xfrm rot="-5400000">
              <a:off x="4524686" y="1124741"/>
              <a:ext cx="45647" cy="45647"/>
            </a:xfrm>
            <a:prstGeom prst="ellipse">
              <a:avLst/>
            </a:prstGeom>
            <a:solidFill>
              <a:srgbClr val="D8D8D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3" name="Google Shape;73;p4"/>
          <p:cNvSpPr txBox="1"/>
          <p:nvPr>
            <p:ph idx="1" type="body"/>
          </p:nvPr>
        </p:nvSpPr>
        <p:spPr>
          <a:xfrm>
            <a:off x="432000" y="1152000"/>
            <a:ext cx="2951603" cy="219623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  <a:defRPr sz="2800">
                <a:solidFill>
                  <a:srgbClr val="3F3F3F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  <a:defRPr sz="2400">
                <a:solidFill>
                  <a:srgbClr val="3F3F3F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>
                <a:solidFill>
                  <a:srgbClr val="3F3F3F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>
                <a:solidFill>
                  <a:srgbClr val="3F3F3F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>
                <a:solidFill>
                  <a:srgbClr val="3F3F3F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4" name="Google Shape;74;p4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Rockwell"/>
              <a:buNone/>
              <a:defRPr>
                <a:solidFill>
                  <a:srgbClr val="3F3F3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4"/>
          <p:cNvSpPr txBox="1"/>
          <p:nvPr>
            <p:ph idx="11" type="ftr"/>
          </p:nvPr>
        </p:nvSpPr>
        <p:spPr>
          <a:xfrm>
            <a:off x="431999" y="6188628"/>
            <a:ext cx="878494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3F3F3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4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ctr">
              <a:spcBef>
                <a:spcPts val="0"/>
              </a:spcBef>
              <a:buNone/>
              <a:defRPr b="1" i="1" sz="1200" u="none" cap="none" strike="noStrike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0" lvl="1" marL="0" algn="ctr">
              <a:spcBef>
                <a:spcPts val="0"/>
              </a:spcBef>
              <a:buNone/>
              <a:defRPr b="1" i="1" sz="1200" u="none" cap="none" strike="noStrike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indent="0" lvl="2" marL="0" algn="ctr">
              <a:spcBef>
                <a:spcPts val="0"/>
              </a:spcBef>
              <a:buNone/>
              <a:defRPr b="1" i="1" sz="1200" u="none" cap="none" strike="noStrike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indent="0" lvl="3" marL="0" algn="ctr">
              <a:spcBef>
                <a:spcPts val="0"/>
              </a:spcBef>
              <a:buNone/>
              <a:defRPr b="1" i="1" sz="1200" u="none" cap="none" strike="noStrike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indent="0" lvl="4" marL="0" algn="ctr">
              <a:spcBef>
                <a:spcPts val="0"/>
              </a:spcBef>
              <a:buNone/>
              <a:defRPr b="1" i="1" sz="1200" u="none" cap="none" strike="noStrike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indent="0" lvl="5" marL="0" algn="ctr">
              <a:spcBef>
                <a:spcPts val="0"/>
              </a:spcBef>
              <a:buNone/>
              <a:defRPr b="1" i="1" sz="1200" u="none" cap="none" strike="noStrike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indent="0" lvl="6" marL="0" algn="ctr">
              <a:spcBef>
                <a:spcPts val="0"/>
              </a:spcBef>
              <a:buNone/>
              <a:defRPr b="1" i="1" sz="1200" u="none" cap="none" strike="noStrike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indent="0" lvl="7" marL="0" algn="ctr">
              <a:spcBef>
                <a:spcPts val="0"/>
              </a:spcBef>
              <a:buNone/>
              <a:defRPr b="1" i="1" sz="1200" u="none" cap="none" strike="noStrike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indent="0" lvl="8" marL="0" algn="ctr">
              <a:spcBef>
                <a:spcPts val="0"/>
              </a:spcBef>
              <a:buNone/>
              <a:defRPr b="1" i="1" sz="1200" u="none" cap="none" strike="noStrike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7" name="Google Shape;77;p4"/>
          <p:cNvSpPr/>
          <p:nvPr>
            <p:ph idx="2" type="pic"/>
          </p:nvPr>
        </p:nvSpPr>
        <p:spPr>
          <a:xfrm>
            <a:off x="4092796" y="1376357"/>
            <a:ext cx="6333545" cy="4379625"/>
          </a:xfrm>
          <a:prstGeom prst="roundRect">
            <a:avLst>
              <a:gd fmla="val 1356" name="adj"/>
            </a:avLst>
          </a:prstGeom>
          <a:solidFill>
            <a:srgbClr val="F2F2F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100"/>
              <a:buFont typeface="Arial"/>
              <a:buNone/>
              <a:defRPr b="0" i="1" sz="1100" u="none" cap="none" strike="noStrike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" name="Google Shape;78;p4"/>
          <p:cNvSpPr txBox="1"/>
          <p:nvPr>
            <p:ph idx="3" type="body"/>
          </p:nvPr>
        </p:nvSpPr>
        <p:spPr>
          <a:xfrm>
            <a:off x="431800" y="3509766"/>
            <a:ext cx="2951163" cy="23227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5"/>
          <p:cNvSpPr txBox="1"/>
          <p:nvPr>
            <p:ph idx="1" type="body"/>
          </p:nvPr>
        </p:nvSpPr>
        <p:spPr>
          <a:xfrm>
            <a:off x="432000" y="1152000"/>
            <a:ext cx="11340000" cy="46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>
                <a:solidFill>
                  <a:srgbClr val="3F3F3F"/>
                </a:solidFill>
              </a:defRPr>
            </a:lvl1pPr>
            <a:lvl2pPr indent="-3302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Char char="•"/>
              <a:defRPr>
                <a:solidFill>
                  <a:srgbClr val="3F3F3F"/>
                </a:solidFill>
              </a:defRPr>
            </a:lvl2pPr>
            <a:lvl3pPr indent="-3175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>
                <a:solidFill>
                  <a:srgbClr val="3F3F3F"/>
                </a:solidFill>
              </a:defRPr>
            </a:lvl3pPr>
            <a:lvl4pPr indent="-3175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>
                <a:solidFill>
                  <a:srgbClr val="3F3F3F"/>
                </a:solidFill>
              </a:defRPr>
            </a:lvl4pPr>
            <a:lvl5pPr indent="-3175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>
                <a:solidFill>
                  <a:srgbClr val="3F3F3F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5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Rockwell"/>
              <a:buNone/>
              <a:defRPr>
                <a:solidFill>
                  <a:srgbClr val="3F3F3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5"/>
          <p:cNvSpPr txBox="1"/>
          <p:nvPr>
            <p:ph idx="11" type="ftr"/>
          </p:nvPr>
        </p:nvSpPr>
        <p:spPr>
          <a:xfrm>
            <a:off x="431999" y="6188628"/>
            <a:ext cx="878494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3F3F3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5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ctr">
              <a:spcBef>
                <a:spcPts val="0"/>
              </a:spcBef>
              <a:buNone/>
              <a:defRPr b="1" i="1" sz="1200" u="none" cap="none" strike="noStrike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0" lvl="1" marL="0" algn="ctr">
              <a:spcBef>
                <a:spcPts val="0"/>
              </a:spcBef>
              <a:buNone/>
              <a:defRPr b="1" i="1" sz="1200" u="none" cap="none" strike="noStrike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indent="0" lvl="2" marL="0" algn="ctr">
              <a:spcBef>
                <a:spcPts val="0"/>
              </a:spcBef>
              <a:buNone/>
              <a:defRPr b="1" i="1" sz="1200" u="none" cap="none" strike="noStrike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indent="0" lvl="3" marL="0" algn="ctr">
              <a:spcBef>
                <a:spcPts val="0"/>
              </a:spcBef>
              <a:buNone/>
              <a:defRPr b="1" i="1" sz="1200" u="none" cap="none" strike="noStrike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indent="0" lvl="4" marL="0" algn="ctr">
              <a:spcBef>
                <a:spcPts val="0"/>
              </a:spcBef>
              <a:buNone/>
              <a:defRPr b="1" i="1" sz="1200" u="none" cap="none" strike="noStrike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indent="0" lvl="5" marL="0" algn="ctr">
              <a:spcBef>
                <a:spcPts val="0"/>
              </a:spcBef>
              <a:buNone/>
              <a:defRPr b="1" i="1" sz="1200" u="none" cap="none" strike="noStrike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indent="0" lvl="6" marL="0" algn="ctr">
              <a:spcBef>
                <a:spcPts val="0"/>
              </a:spcBef>
              <a:buNone/>
              <a:defRPr b="1" i="1" sz="1200" u="none" cap="none" strike="noStrike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indent="0" lvl="7" marL="0" algn="ctr">
              <a:spcBef>
                <a:spcPts val="0"/>
              </a:spcBef>
              <a:buNone/>
              <a:defRPr b="1" i="1" sz="1200" u="none" cap="none" strike="noStrike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indent="0" lvl="8" marL="0" algn="ctr">
              <a:spcBef>
                <a:spcPts val="0"/>
              </a:spcBef>
              <a:buNone/>
              <a:defRPr b="1" i="1" sz="1200" u="none" cap="none" strike="noStrike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4" name="Google Shape;84;p5"/>
          <p:cNvSpPr/>
          <p:nvPr/>
        </p:nvSpPr>
        <p:spPr>
          <a:xfrm rot="-2339177">
            <a:off x="10216425" y="538864"/>
            <a:ext cx="467362" cy="344458"/>
          </a:xfrm>
          <a:custGeom>
            <a:rect b="b" l="l" r="r" t="t"/>
            <a:pathLst>
              <a:path extrusionOk="0" h="510610" w="692798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85;p5"/>
          <p:cNvSpPr/>
          <p:nvPr/>
        </p:nvSpPr>
        <p:spPr>
          <a:xfrm rot="-1222373">
            <a:off x="10678141" y="849218"/>
            <a:ext cx="316887" cy="233554"/>
          </a:xfrm>
          <a:custGeom>
            <a:rect b="b" l="l" r="r" t="t"/>
            <a:pathLst>
              <a:path extrusionOk="0" h="510610" w="692798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5"/>
          <p:cNvSpPr/>
          <p:nvPr/>
        </p:nvSpPr>
        <p:spPr>
          <a:xfrm rot="-2339177">
            <a:off x="10717367" y="620572"/>
            <a:ext cx="250689" cy="184764"/>
          </a:xfrm>
          <a:custGeom>
            <a:rect b="b" l="l" r="r" t="t"/>
            <a:pathLst>
              <a:path extrusionOk="0" h="510610" w="692798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Google Shape;87;p5"/>
          <p:cNvSpPr/>
          <p:nvPr/>
        </p:nvSpPr>
        <p:spPr>
          <a:xfrm rot="-1789612">
            <a:off x="11064926" y="781602"/>
            <a:ext cx="216995" cy="159931"/>
          </a:xfrm>
          <a:custGeom>
            <a:rect b="b" l="l" r="r" t="t"/>
            <a:pathLst>
              <a:path extrusionOk="0" h="510610" w="692798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" name="Google Shape;88;p5"/>
          <p:cNvSpPr/>
          <p:nvPr/>
        </p:nvSpPr>
        <p:spPr>
          <a:xfrm rot="-3322149">
            <a:off x="11152527" y="382052"/>
            <a:ext cx="216995" cy="159931"/>
          </a:xfrm>
          <a:custGeom>
            <a:rect b="b" l="l" r="r" t="t"/>
            <a:pathLst>
              <a:path extrusionOk="0" h="510610" w="692798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5"/>
          <p:cNvSpPr/>
          <p:nvPr/>
        </p:nvSpPr>
        <p:spPr>
          <a:xfrm rot="-838582">
            <a:off x="11545452" y="1030689"/>
            <a:ext cx="162256" cy="119587"/>
          </a:xfrm>
          <a:custGeom>
            <a:rect b="b" l="l" r="r" t="t"/>
            <a:pathLst>
              <a:path extrusionOk="0" h="510610" w="692798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5"/>
          <p:cNvSpPr/>
          <p:nvPr/>
        </p:nvSpPr>
        <p:spPr>
          <a:xfrm rot="-4284707">
            <a:off x="11756248" y="247552"/>
            <a:ext cx="216995" cy="159931"/>
          </a:xfrm>
          <a:custGeom>
            <a:rect b="b" l="l" r="r" t="t"/>
            <a:pathLst>
              <a:path extrusionOk="0" h="510610" w="692798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5"/>
          <p:cNvSpPr/>
          <p:nvPr/>
        </p:nvSpPr>
        <p:spPr>
          <a:xfrm rot="-1517764">
            <a:off x="11448108" y="631127"/>
            <a:ext cx="216995" cy="159931"/>
          </a:xfrm>
          <a:custGeom>
            <a:rect b="b" l="l" r="r" t="t"/>
            <a:pathLst>
              <a:path extrusionOk="0" h="510610" w="692798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5"/>
          <p:cNvSpPr/>
          <p:nvPr/>
        </p:nvSpPr>
        <p:spPr>
          <a:xfrm rot="-1720268">
            <a:off x="11668879" y="824433"/>
            <a:ext cx="216995" cy="159931"/>
          </a:xfrm>
          <a:custGeom>
            <a:rect b="b" l="l" r="r" t="t"/>
            <a:pathLst>
              <a:path extrusionOk="0" h="510610" w="692798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5"/>
          <p:cNvSpPr/>
          <p:nvPr/>
        </p:nvSpPr>
        <p:spPr>
          <a:xfrm rot="328041">
            <a:off x="10094502" y="901548"/>
            <a:ext cx="579699" cy="606799"/>
          </a:xfrm>
          <a:custGeom>
            <a:rect b="b" l="l" r="r" t="t"/>
            <a:pathLst>
              <a:path extrusionOk="0" h="510610" w="487806">
                <a:moveTo>
                  <a:pt x="487806" y="171848"/>
                </a:moveTo>
                <a:lnTo>
                  <a:pt x="308036" y="510610"/>
                </a:lnTo>
                <a:lnTo>
                  <a:pt x="0" y="0"/>
                </a:lnTo>
                <a:lnTo>
                  <a:pt x="487806" y="171848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5"/>
          <p:cNvSpPr/>
          <p:nvPr/>
        </p:nvSpPr>
        <p:spPr>
          <a:xfrm>
            <a:off x="10871770" y="1202556"/>
            <a:ext cx="316887" cy="233554"/>
          </a:xfrm>
          <a:custGeom>
            <a:rect b="b" l="l" r="r" t="t"/>
            <a:pathLst>
              <a:path extrusionOk="0" h="510610" w="692798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5"/>
          <p:cNvSpPr/>
          <p:nvPr/>
        </p:nvSpPr>
        <p:spPr>
          <a:xfrm rot="-838582">
            <a:off x="11512604" y="1484835"/>
            <a:ext cx="162256" cy="119587"/>
          </a:xfrm>
          <a:custGeom>
            <a:rect b="b" l="l" r="r" t="t"/>
            <a:pathLst>
              <a:path extrusionOk="0" h="510610" w="692798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5"/>
          <p:cNvSpPr/>
          <p:nvPr/>
        </p:nvSpPr>
        <p:spPr>
          <a:xfrm rot="1160487">
            <a:off x="10291662" y="1614015"/>
            <a:ext cx="316887" cy="233554"/>
          </a:xfrm>
          <a:custGeom>
            <a:rect b="b" l="l" r="r" t="t"/>
            <a:pathLst>
              <a:path extrusionOk="0" h="510610" w="692798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5"/>
          <p:cNvSpPr/>
          <p:nvPr/>
        </p:nvSpPr>
        <p:spPr>
          <a:xfrm rot="803026">
            <a:off x="11586107" y="2015428"/>
            <a:ext cx="162256" cy="119587"/>
          </a:xfrm>
          <a:custGeom>
            <a:rect b="b" l="l" r="r" t="t"/>
            <a:pathLst>
              <a:path extrusionOk="0" h="510610" w="692798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Image Bullets">
  <p:cSld name="1_Image Bullets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6"/>
          <p:cNvSpPr/>
          <p:nvPr/>
        </p:nvSpPr>
        <p:spPr>
          <a:xfrm>
            <a:off x="3050592" y="2030748"/>
            <a:ext cx="1508760" cy="150876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6"/>
          <p:cNvSpPr/>
          <p:nvPr/>
        </p:nvSpPr>
        <p:spPr>
          <a:xfrm>
            <a:off x="5345060" y="2030748"/>
            <a:ext cx="1508760" cy="150876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6"/>
          <p:cNvSpPr/>
          <p:nvPr/>
        </p:nvSpPr>
        <p:spPr>
          <a:xfrm>
            <a:off x="7639529" y="2030748"/>
            <a:ext cx="1508760" cy="150876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6"/>
          <p:cNvSpPr/>
          <p:nvPr/>
        </p:nvSpPr>
        <p:spPr>
          <a:xfrm>
            <a:off x="9933998" y="2030748"/>
            <a:ext cx="1508760" cy="150876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6"/>
          <p:cNvSpPr/>
          <p:nvPr/>
        </p:nvSpPr>
        <p:spPr>
          <a:xfrm>
            <a:off x="759111" y="2030748"/>
            <a:ext cx="1508760" cy="150876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6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Rockwell"/>
              <a:buNone/>
              <a:defRPr>
                <a:solidFill>
                  <a:srgbClr val="3F3F3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6"/>
          <p:cNvSpPr txBox="1"/>
          <p:nvPr>
            <p:ph idx="11" type="ftr"/>
          </p:nvPr>
        </p:nvSpPr>
        <p:spPr>
          <a:xfrm>
            <a:off x="431999" y="6188628"/>
            <a:ext cx="878494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3F3F3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6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0" lvl="1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indent="0" lvl="2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indent="0" lvl="3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indent="0" lvl="4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indent="0" lvl="5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indent="0" lvl="6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indent="0" lvl="7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indent="0" lvl="8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7" name="Google Shape;107;p6"/>
          <p:cNvSpPr txBox="1"/>
          <p:nvPr>
            <p:ph idx="1" type="body"/>
          </p:nvPr>
        </p:nvSpPr>
        <p:spPr>
          <a:xfrm>
            <a:off x="2726075" y="4688112"/>
            <a:ext cx="2160588" cy="9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8" name="Google Shape;108;p6"/>
          <p:cNvSpPr txBox="1"/>
          <p:nvPr>
            <p:ph idx="2" type="body"/>
          </p:nvPr>
        </p:nvSpPr>
        <p:spPr>
          <a:xfrm>
            <a:off x="5020543" y="4688112"/>
            <a:ext cx="2160588" cy="9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9" name="Google Shape;109;p6"/>
          <p:cNvSpPr txBox="1"/>
          <p:nvPr>
            <p:ph idx="3" type="body"/>
          </p:nvPr>
        </p:nvSpPr>
        <p:spPr>
          <a:xfrm>
            <a:off x="7315012" y="4683647"/>
            <a:ext cx="2160588" cy="9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0" name="Google Shape;110;p6"/>
          <p:cNvSpPr txBox="1"/>
          <p:nvPr>
            <p:ph idx="4" type="body"/>
          </p:nvPr>
        </p:nvSpPr>
        <p:spPr>
          <a:xfrm>
            <a:off x="9609481" y="4688112"/>
            <a:ext cx="2160588" cy="9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1" name="Google Shape;111;p6"/>
          <p:cNvSpPr txBox="1"/>
          <p:nvPr>
            <p:ph idx="5" type="body"/>
          </p:nvPr>
        </p:nvSpPr>
        <p:spPr>
          <a:xfrm>
            <a:off x="431800" y="3926334"/>
            <a:ext cx="21600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b="1">
                <a:latin typeface="Rockwell"/>
                <a:ea typeface="Rockwell"/>
                <a:cs typeface="Rockwell"/>
                <a:sym typeface="Rockwel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2" name="Google Shape;112;p6"/>
          <p:cNvSpPr txBox="1"/>
          <p:nvPr>
            <p:ph idx="6" type="body"/>
          </p:nvPr>
        </p:nvSpPr>
        <p:spPr>
          <a:xfrm>
            <a:off x="2726076" y="3926335"/>
            <a:ext cx="2160587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b="1">
                <a:latin typeface="Rockwell"/>
                <a:ea typeface="Rockwell"/>
                <a:cs typeface="Rockwell"/>
                <a:sym typeface="Rockwel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3" name="Google Shape;113;p6"/>
          <p:cNvSpPr txBox="1"/>
          <p:nvPr>
            <p:ph idx="7" type="body"/>
          </p:nvPr>
        </p:nvSpPr>
        <p:spPr>
          <a:xfrm>
            <a:off x="5020543" y="3926335"/>
            <a:ext cx="2160588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b="1">
                <a:latin typeface="Rockwell"/>
                <a:ea typeface="Rockwell"/>
                <a:cs typeface="Rockwell"/>
                <a:sym typeface="Rockwel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4" name="Google Shape;114;p6"/>
          <p:cNvSpPr txBox="1"/>
          <p:nvPr>
            <p:ph idx="8" type="body"/>
          </p:nvPr>
        </p:nvSpPr>
        <p:spPr>
          <a:xfrm>
            <a:off x="7315013" y="3926335"/>
            <a:ext cx="2160587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b="1">
                <a:latin typeface="Rockwell"/>
                <a:ea typeface="Rockwell"/>
                <a:cs typeface="Rockwell"/>
                <a:sym typeface="Rockwel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5" name="Google Shape;115;p6"/>
          <p:cNvSpPr txBox="1"/>
          <p:nvPr>
            <p:ph idx="9" type="body"/>
          </p:nvPr>
        </p:nvSpPr>
        <p:spPr>
          <a:xfrm>
            <a:off x="9609481" y="3926335"/>
            <a:ext cx="2160588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b="1">
                <a:latin typeface="Rockwell"/>
                <a:ea typeface="Rockwell"/>
                <a:cs typeface="Rockwell"/>
                <a:sym typeface="Rockwel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6" name="Google Shape;116;p6"/>
          <p:cNvSpPr txBox="1"/>
          <p:nvPr>
            <p:ph idx="13" type="body"/>
          </p:nvPr>
        </p:nvSpPr>
        <p:spPr>
          <a:xfrm>
            <a:off x="432094" y="4683350"/>
            <a:ext cx="2160000" cy="9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7" name="Google Shape;117;p6"/>
          <p:cNvSpPr/>
          <p:nvPr>
            <p:ph idx="14" type="pic"/>
          </p:nvPr>
        </p:nvSpPr>
        <p:spPr>
          <a:xfrm>
            <a:off x="1086454" y="2358091"/>
            <a:ext cx="854075" cy="8540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8" name="Google Shape;118;p6"/>
          <p:cNvSpPr/>
          <p:nvPr>
            <p:ph idx="15" type="pic"/>
          </p:nvPr>
        </p:nvSpPr>
        <p:spPr>
          <a:xfrm>
            <a:off x="3380176" y="2358091"/>
            <a:ext cx="854075" cy="8540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9" name="Google Shape;119;p6"/>
          <p:cNvSpPr/>
          <p:nvPr>
            <p:ph idx="16" type="pic"/>
          </p:nvPr>
        </p:nvSpPr>
        <p:spPr>
          <a:xfrm>
            <a:off x="5673898" y="2358091"/>
            <a:ext cx="854075" cy="8540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0" name="Google Shape;120;p6"/>
          <p:cNvSpPr/>
          <p:nvPr>
            <p:ph idx="17" type="pic"/>
          </p:nvPr>
        </p:nvSpPr>
        <p:spPr>
          <a:xfrm>
            <a:off x="7967620" y="2358091"/>
            <a:ext cx="854075" cy="8540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1" name="Google Shape;121;p6"/>
          <p:cNvSpPr/>
          <p:nvPr>
            <p:ph idx="18" type="pic"/>
          </p:nvPr>
        </p:nvSpPr>
        <p:spPr>
          <a:xfrm>
            <a:off x="10261341" y="2358091"/>
            <a:ext cx="854075" cy="8540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descr="First divider line on slide" id="122" name="Google Shape;122;p6"/>
          <p:cNvCxnSpPr/>
          <p:nvPr/>
        </p:nvCxnSpPr>
        <p:spPr>
          <a:xfrm>
            <a:off x="2659047" y="2052013"/>
            <a:ext cx="0" cy="1487495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descr="Second divider line on slide" id="123" name="Google Shape;123;p6"/>
          <p:cNvCxnSpPr/>
          <p:nvPr/>
        </p:nvCxnSpPr>
        <p:spPr>
          <a:xfrm>
            <a:off x="4953541" y="2052013"/>
            <a:ext cx="0" cy="1487495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descr="Third divider line on slide" id="124" name="Google Shape;124;p6"/>
          <p:cNvCxnSpPr/>
          <p:nvPr/>
        </p:nvCxnSpPr>
        <p:spPr>
          <a:xfrm>
            <a:off x="7248035" y="2052013"/>
            <a:ext cx="0" cy="1487495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descr="Fourth divider line on slide" id="125" name="Google Shape;125;p6"/>
          <p:cNvCxnSpPr/>
          <p:nvPr/>
        </p:nvCxnSpPr>
        <p:spPr>
          <a:xfrm>
            <a:off x="9542529" y="2052013"/>
            <a:ext cx="0" cy="1487495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7"/>
          <p:cNvSpPr/>
          <p:nvPr/>
        </p:nvSpPr>
        <p:spPr>
          <a:xfrm rot="-2339177">
            <a:off x="10216425" y="538864"/>
            <a:ext cx="467362" cy="344458"/>
          </a:xfrm>
          <a:custGeom>
            <a:rect b="b" l="l" r="r" t="t"/>
            <a:pathLst>
              <a:path extrusionOk="0" h="510610" w="692798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" name="Google Shape;128;p7"/>
          <p:cNvSpPr/>
          <p:nvPr/>
        </p:nvSpPr>
        <p:spPr>
          <a:xfrm rot="-1222373">
            <a:off x="10678141" y="849218"/>
            <a:ext cx="316887" cy="233554"/>
          </a:xfrm>
          <a:custGeom>
            <a:rect b="b" l="l" r="r" t="t"/>
            <a:pathLst>
              <a:path extrusionOk="0" h="510610" w="692798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7"/>
          <p:cNvSpPr/>
          <p:nvPr/>
        </p:nvSpPr>
        <p:spPr>
          <a:xfrm rot="-2339177">
            <a:off x="10717367" y="620572"/>
            <a:ext cx="250689" cy="184764"/>
          </a:xfrm>
          <a:custGeom>
            <a:rect b="b" l="l" r="r" t="t"/>
            <a:pathLst>
              <a:path extrusionOk="0" h="510610" w="692798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7"/>
          <p:cNvSpPr/>
          <p:nvPr/>
        </p:nvSpPr>
        <p:spPr>
          <a:xfrm rot="-1789612">
            <a:off x="11064926" y="781602"/>
            <a:ext cx="216995" cy="159931"/>
          </a:xfrm>
          <a:custGeom>
            <a:rect b="b" l="l" r="r" t="t"/>
            <a:pathLst>
              <a:path extrusionOk="0" h="510610" w="692798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7"/>
          <p:cNvSpPr/>
          <p:nvPr/>
        </p:nvSpPr>
        <p:spPr>
          <a:xfrm rot="-3322149">
            <a:off x="11152527" y="382052"/>
            <a:ext cx="216995" cy="159931"/>
          </a:xfrm>
          <a:custGeom>
            <a:rect b="b" l="l" r="r" t="t"/>
            <a:pathLst>
              <a:path extrusionOk="0" h="510610" w="692798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7"/>
          <p:cNvSpPr/>
          <p:nvPr/>
        </p:nvSpPr>
        <p:spPr>
          <a:xfrm rot="-838582">
            <a:off x="11545452" y="1030689"/>
            <a:ext cx="162256" cy="119587"/>
          </a:xfrm>
          <a:custGeom>
            <a:rect b="b" l="l" r="r" t="t"/>
            <a:pathLst>
              <a:path extrusionOk="0" h="510610" w="692798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7"/>
          <p:cNvSpPr/>
          <p:nvPr/>
        </p:nvSpPr>
        <p:spPr>
          <a:xfrm rot="-4284707">
            <a:off x="11756248" y="247552"/>
            <a:ext cx="216995" cy="159931"/>
          </a:xfrm>
          <a:custGeom>
            <a:rect b="b" l="l" r="r" t="t"/>
            <a:pathLst>
              <a:path extrusionOk="0" h="510610" w="692798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p7"/>
          <p:cNvSpPr/>
          <p:nvPr/>
        </p:nvSpPr>
        <p:spPr>
          <a:xfrm rot="-1517764">
            <a:off x="11448108" y="631127"/>
            <a:ext cx="216995" cy="159931"/>
          </a:xfrm>
          <a:custGeom>
            <a:rect b="b" l="l" r="r" t="t"/>
            <a:pathLst>
              <a:path extrusionOk="0" h="510610" w="692798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7"/>
          <p:cNvSpPr/>
          <p:nvPr/>
        </p:nvSpPr>
        <p:spPr>
          <a:xfrm rot="-1720268">
            <a:off x="11668879" y="824433"/>
            <a:ext cx="216995" cy="159931"/>
          </a:xfrm>
          <a:custGeom>
            <a:rect b="b" l="l" r="r" t="t"/>
            <a:pathLst>
              <a:path extrusionOk="0" h="510610" w="692798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7"/>
          <p:cNvSpPr/>
          <p:nvPr/>
        </p:nvSpPr>
        <p:spPr>
          <a:xfrm rot="328041">
            <a:off x="10094502" y="901548"/>
            <a:ext cx="579699" cy="606799"/>
          </a:xfrm>
          <a:custGeom>
            <a:rect b="b" l="l" r="r" t="t"/>
            <a:pathLst>
              <a:path extrusionOk="0" h="510610" w="487806">
                <a:moveTo>
                  <a:pt x="487806" y="171848"/>
                </a:moveTo>
                <a:lnTo>
                  <a:pt x="308036" y="510610"/>
                </a:lnTo>
                <a:lnTo>
                  <a:pt x="0" y="0"/>
                </a:lnTo>
                <a:lnTo>
                  <a:pt x="487806" y="171848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7"/>
          <p:cNvSpPr/>
          <p:nvPr/>
        </p:nvSpPr>
        <p:spPr>
          <a:xfrm>
            <a:off x="10871770" y="1202556"/>
            <a:ext cx="316887" cy="233554"/>
          </a:xfrm>
          <a:custGeom>
            <a:rect b="b" l="l" r="r" t="t"/>
            <a:pathLst>
              <a:path extrusionOk="0" h="510610" w="692798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7"/>
          <p:cNvSpPr/>
          <p:nvPr/>
        </p:nvSpPr>
        <p:spPr>
          <a:xfrm rot="-838582">
            <a:off x="11512604" y="1484835"/>
            <a:ext cx="162256" cy="119587"/>
          </a:xfrm>
          <a:custGeom>
            <a:rect b="b" l="l" r="r" t="t"/>
            <a:pathLst>
              <a:path extrusionOk="0" h="510610" w="692798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p7"/>
          <p:cNvSpPr/>
          <p:nvPr/>
        </p:nvSpPr>
        <p:spPr>
          <a:xfrm rot="1160487">
            <a:off x="10291662" y="1614015"/>
            <a:ext cx="316887" cy="233554"/>
          </a:xfrm>
          <a:custGeom>
            <a:rect b="b" l="l" r="r" t="t"/>
            <a:pathLst>
              <a:path extrusionOk="0" h="510610" w="692798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7"/>
          <p:cNvSpPr/>
          <p:nvPr/>
        </p:nvSpPr>
        <p:spPr>
          <a:xfrm rot="803026">
            <a:off x="11586107" y="2015428"/>
            <a:ext cx="162256" cy="119587"/>
          </a:xfrm>
          <a:custGeom>
            <a:rect b="b" l="l" r="r" t="t"/>
            <a:pathLst>
              <a:path extrusionOk="0" h="510610" w="692798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7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Rockwell"/>
              <a:buNone/>
              <a:defRPr>
                <a:solidFill>
                  <a:srgbClr val="3F3F3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p7"/>
          <p:cNvSpPr txBox="1"/>
          <p:nvPr>
            <p:ph idx="1" type="body"/>
          </p:nvPr>
        </p:nvSpPr>
        <p:spPr>
          <a:xfrm>
            <a:off x="432000" y="1152000"/>
            <a:ext cx="5472000" cy="50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>
                <a:solidFill>
                  <a:srgbClr val="3F3F3F"/>
                </a:solidFill>
              </a:defRPr>
            </a:lvl1pPr>
            <a:lvl2pPr indent="-3302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Char char="•"/>
              <a:defRPr>
                <a:solidFill>
                  <a:srgbClr val="3F3F3F"/>
                </a:solidFill>
              </a:defRPr>
            </a:lvl2pPr>
            <a:lvl3pPr indent="-3175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>
                <a:solidFill>
                  <a:srgbClr val="3F3F3F"/>
                </a:solidFill>
              </a:defRPr>
            </a:lvl3pPr>
            <a:lvl4pPr indent="-3175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>
                <a:solidFill>
                  <a:srgbClr val="3F3F3F"/>
                </a:solidFill>
              </a:defRPr>
            </a:lvl4pPr>
            <a:lvl5pPr indent="-3175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>
                <a:solidFill>
                  <a:srgbClr val="3F3F3F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3" name="Google Shape;143;p7"/>
          <p:cNvSpPr txBox="1"/>
          <p:nvPr>
            <p:ph idx="11" type="ftr"/>
          </p:nvPr>
        </p:nvSpPr>
        <p:spPr>
          <a:xfrm>
            <a:off x="431999" y="6188628"/>
            <a:ext cx="878494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3F3F3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4" name="Google Shape;144;p7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0" lvl="1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indent="0" lvl="2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indent="0" lvl="3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indent="0" lvl="4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indent="0" lvl="5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indent="0" lvl="6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indent="0" lvl="7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indent="0" lvl="8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5" name="Google Shape;145;p7"/>
          <p:cNvSpPr txBox="1"/>
          <p:nvPr>
            <p:ph idx="2" type="body"/>
          </p:nvPr>
        </p:nvSpPr>
        <p:spPr>
          <a:xfrm>
            <a:off x="6300384" y="1140847"/>
            <a:ext cx="5471616" cy="50361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rge Image and Text">
  <p:cSld name="Large Image and Text">
    <p:bg>
      <p:bgPr>
        <a:solidFill>
          <a:schemeClr val="lt1"/>
        </a:solid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8"/>
          <p:cNvSpPr txBox="1"/>
          <p:nvPr>
            <p:ph type="ctrTitle"/>
          </p:nvPr>
        </p:nvSpPr>
        <p:spPr>
          <a:xfrm>
            <a:off x="84000" y="3517901"/>
            <a:ext cx="6012000" cy="1409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b" bIns="144000" lIns="288000" spcFirstLastPara="1" rIns="432000" wrap="square" tIns="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ckwell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8" name="Google Shape;148;p8"/>
          <p:cNvSpPr txBox="1"/>
          <p:nvPr>
            <p:ph idx="1" type="subTitle"/>
          </p:nvPr>
        </p:nvSpPr>
        <p:spPr>
          <a:xfrm>
            <a:off x="84000" y="4927600"/>
            <a:ext cx="6012000" cy="1845743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t" bIns="0" lIns="288000" spcFirstLastPara="1" rIns="432000" wrap="square" tIns="144000">
            <a:noAutofit/>
          </a:bodyPr>
          <a:lstStyle>
            <a:lvl1pPr lvl="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9" name="Google Shape;149;p8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0" name="Google Shape;150;p8"/>
          <p:cNvSpPr txBox="1"/>
          <p:nvPr/>
        </p:nvSpPr>
        <p:spPr>
          <a:xfrm>
            <a:off x="5861957" y="6613071"/>
            <a:ext cx="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8"/>
          <p:cNvSpPr/>
          <p:nvPr>
            <p:ph idx="2" type="pic"/>
          </p:nvPr>
        </p:nvSpPr>
        <p:spPr>
          <a:xfrm>
            <a:off x="84000" y="86714"/>
            <a:ext cx="6009285" cy="3431187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8D8D8"/>
              </a:buClr>
              <a:buSzPts val="1100"/>
              <a:buFont typeface="Arial"/>
              <a:buNone/>
              <a:defRPr b="0" i="1" sz="1100" u="none" cap="none" strike="noStrike">
                <a:solidFill>
                  <a:srgbClr val="D8D8D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2" name="Google Shape;152;p8"/>
          <p:cNvSpPr txBox="1"/>
          <p:nvPr>
            <p:ph idx="3" type="body"/>
          </p:nvPr>
        </p:nvSpPr>
        <p:spPr>
          <a:xfrm>
            <a:off x="6464300" y="1152000"/>
            <a:ext cx="5307700" cy="46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>
                <a:solidFill>
                  <a:srgbClr val="3F3F3F"/>
                </a:solidFill>
              </a:defRPr>
            </a:lvl1pPr>
            <a:lvl2pPr indent="-3302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Char char="•"/>
              <a:defRPr>
                <a:solidFill>
                  <a:srgbClr val="3F3F3F"/>
                </a:solidFill>
              </a:defRPr>
            </a:lvl2pPr>
            <a:lvl3pPr indent="-3175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>
                <a:solidFill>
                  <a:srgbClr val="3F3F3F"/>
                </a:solidFill>
              </a:defRPr>
            </a:lvl3pPr>
            <a:lvl4pPr indent="-3175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>
                <a:solidFill>
                  <a:srgbClr val="3F3F3F"/>
                </a:solidFill>
              </a:defRPr>
            </a:lvl4pPr>
            <a:lvl5pPr indent="-3175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>
                <a:solidFill>
                  <a:srgbClr val="3F3F3F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3 x Image Bullets Left">
  <p:cSld name="1_3 x Image Bullets Left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9"/>
          <p:cNvSpPr/>
          <p:nvPr/>
        </p:nvSpPr>
        <p:spPr>
          <a:xfrm>
            <a:off x="3050592" y="2030748"/>
            <a:ext cx="1508760" cy="150876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9"/>
          <p:cNvSpPr/>
          <p:nvPr/>
        </p:nvSpPr>
        <p:spPr>
          <a:xfrm>
            <a:off x="5345060" y="2030748"/>
            <a:ext cx="1508760" cy="150876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9"/>
          <p:cNvSpPr/>
          <p:nvPr/>
        </p:nvSpPr>
        <p:spPr>
          <a:xfrm>
            <a:off x="759111" y="2030748"/>
            <a:ext cx="1508760" cy="150876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9"/>
          <p:cNvSpPr/>
          <p:nvPr>
            <p:ph idx="2" type="pic"/>
          </p:nvPr>
        </p:nvSpPr>
        <p:spPr>
          <a:xfrm>
            <a:off x="1086454" y="2358091"/>
            <a:ext cx="854075" cy="8540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" name="Google Shape;158;p9"/>
          <p:cNvSpPr/>
          <p:nvPr>
            <p:ph idx="3" type="pic"/>
          </p:nvPr>
        </p:nvSpPr>
        <p:spPr>
          <a:xfrm>
            <a:off x="3380176" y="2358091"/>
            <a:ext cx="854075" cy="8540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" name="Google Shape;159;p9"/>
          <p:cNvSpPr/>
          <p:nvPr>
            <p:ph idx="4" type="pic"/>
          </p:nvPr>
        </p:nvSpPr>
        <p:spPr>
          <a:xfrm>
            <a:off x="5673898" y="2358091"/>
            <a:ext cx="854075" cy="8540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0" name="Google Shape;160;p9"/>
          <p:cNvSpPr/>
          <p:nvPr/>
        </p:nvSpPr>
        <p:spPr>
          <a:xfrm>
            <a:off x="7632650" y="86714"/>
            <a:ext cx="4472635" cy="6684572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>
                  <a:alpha val="30980"/>
                </a:srgbClr>
              </a:gs>
            </a:gsLst>
            <a:lin ang="126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9"/>
          <p:cNvSpPr/>
          <p:nvPr>
            <p:ph idx="5" type="pic"/>
          </p:nvPr>
        </p:nvSpPr>
        <p:spPr>
          <a:xfrm>
            <a:off x="7632650" y="86714"/>
            <a:ext cx="4472635" cy="647853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100"/>
              <a:buFont typeface="Arial"/>
              <a:buNone/>
              <a:defRPr b="0" i="1" sz="1100" u="none" cap="none" strike="noStrike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2" name="Google Shape;162;p9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Rockwell"/>
              <a:buNone/>
              <a:defRPr>
                <a:solidFill>
                  <a:srgbClr val="3F3F3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3" name="Google Shape;163;p9"/>
          <p:cNvSpPr txBox="1"/>
          <p:nvPr>
            <p:ph idx="11" type="ftr"/>
          </p:nvPr>
        </p:nvSpPr>
        <p:spPr>
          <a:xfrm>
            <a:off x="431999" y="6188628"/>
            <a:ext cx="878494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3F3F3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4" name="Google Shape;164;p9"/>
          <p:cNvSpPr txBox="1"/>
          <p:nvPr>
            <p:ph idx="1" type="body"/>
          </p:nvPr>
        </p:nvSpPr>
        <p:spPr>
          <a:xfrm>
            <a:off x="2726075" y="4688112"/>
            <a:ext cx="2160588" cy="9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5" name="Google Shape;165;p9"/>
          <p:cNvSpPr txBox="1"/>
          <p:nvPr>
            <p:ph idx="6" type="body"/>
          </p:nvPr>
        </p:nvSpPr>
        <p:spPr>
          <a:xfrm>
            <a:off x="5020543" y="4688112"/>
            <a:ext cx="2160588" cy="9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6" name="Google Shape;166;p9"/>
          <p:cNvSpPr txBox="1"/>
          <p:nvPr>
            <p:ph idx="7" type="body"/>
          </p:nvPr>
        </p:nvSpPr>
        <p:spPr>
          <a:xfrm>
            <a:off x="431800" y="3926334"/>
            <a:ext cx="21600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b="1">
                <a:latin typeface="Rockwell"/>
                <a:ea typeface="Rockwell"/>
                <a:cs typeface="Rockwell"/>
                <a:sym typeface="Rockwel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7" name="Google Shape;167;p9"/>
          <p:cNvSpPr txBox="1"/>
          <p:nvPr>
            <p:ph idx="8" type="body"/>
          </p:nvPr>
        </p:nvSpPr>
        <p:spPr>
          <a:xfrm>
            <a:off x="2726076" y="3926335"/>
            <a:ext cx="2160587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b="1">
                <a:latin typeface="Rockwell"/>
                <a:ea typeface="Rockwell"/>
                <a:cs typeface="Rockwell"/>
                <a:sym typeface="Rockwel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8" name="Google Shape;168;p9"/>
          <p:cNvSpPr txBox="1"/>
          <p:nvPr>
            <p:ph idx="9" type="body"/>
          </p:nvPr>
        </p:nvSpPr>
        <p:spPr>
          <a:xfrm>
            <a:off x="5020543" y="3926335"/>
            <a:ext cx="2160588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b="1">
                <a:latin typeface="Rockwell"/>
                <a:ea typeface="Rockwell"/>
                <a:cs typeface="Rockwell"/>
                <a:sym typeface="Rockwel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9" name="Google Shape;169;p9"/>
          <p:cNvSpPr txBox="1"/>
          <p:nvPr>
            <p:ph idx="13" type="body"/>
          </p:nvPr>
        </p:nvSpPr>
        <p:spPr>
          <a:xfrm>
            <a:off x="432094" y="4683350"/>
            <a:ext cx="2160000" cy="9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0" name="Google Shape;170;p9"/>
          <p:cNvSpPr/>
          <p:nvPr/>
        </p:nvSpPr>
        <p:spPr>
          <a:xfrm rot="1361022">
            <a:off x="11394972" y="6053793"/>
            <a:ext cx="634795" cy="634795"/>
          </a:xfrm>
          <a:prstGeom prst="octagon">
            <a:avLst>
              <a:gd fmla="val 29289" name="adj"/>
            </a:avLst>
          </a:prstGeom>
          <a:noFill/>
          <a:ln cap="flat" cmpd="sng" w="9525">
            <a:solidFill>
              <a:srgbClr val="D8D8D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p9"/>
          <p:cNvSpPr/>
          <p:nvPr/>
        </p:nvSpPr>
        <p:spPr>
          <a:xfrm>
            <a:off x="11533871" y="6185902"/>
            <a:ext cx="73515" cy="73515"/>
          </a:xfrm>
          <a:prstGeom prst="ellipse">
            <a:avLst/>
          </a:prstGeom>
          <a:solidFill>
            <a:srgbClr val="C1DF8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Google Shape;172;p9"/>
          <p:cNvSpPr/>
          <p:nvPr/>
        </p:nvSpPr>
        <p:spPr>
          <a:xfrm>
            <a:off x="11892084" y="6561525"/>
            <a:ext cx="100439" cy="100439"/>
          </a:xfrm>
          <a:prstGeom prst="ellipse">
            <a:avLst/>
          </a:prstGeom>
          <a:solidFill>
            <a:srgbClr val="749A2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p9"/>
          <p:cNvSpPr/>
          <p:nvPr/>
        </p:nvSpPr>
        <p:spPr>
          <a:xfrm>
            <a:off x="11342875" y="5990144"/>
            <a:ext cx="260512" cy="260512"/>
          </a:xfrm>
          <a:prstGeom prst="ellipse">
            <a:avLst/>
          </a:prstGeom>
          <a:noFill/>
          <a:ln cap="flat" cmpd="sng" w="9525">
            <a:solidFill>
              <a:srgbClr val="D8D8D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p9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descr="First divider line on slide" id="175" name="Google Shape;175;p9"/>
          <p:cNvCxnSpPr/>
          <p:nvPr/>
        </p:nvCxnSpPr>
        <p:spPr>
          <a:xfrm>
            <a:off x="2659047" y="2052013"/>
            <a:ext cx="0" cy="1487495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descr="Second divider line on slide" id="176" name="Google Shape;176;p9"/>
          <p:cNvCxnSpPr/>
          <p:nvPr/>
        </p:nvCxnSpPr>
        <p:spPr>
          <a:xfrm>
            <a:off x="4953541" y="2052013"/>
            <a:ext cx="0" cy="1487495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3 x Image Bullets Right">
  <p:cSld name="2_3 x Image Bullets Right"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0"/>
          <p:cNvSpPr/>
          <p:nvPr/>
        </p:nvSpPr>
        <p:spPr>
          <a:xfrm>
            <a:off x="7065918" y="1366589"/>
            <a:ext cx="1371600" cy="13716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p10"/>
          <p:cNvSpPr/>
          <p:nvPr/>
        </p:nvSpPr>
        <p:spPr>
          <a:xfrm>
            <a:off x="7065918" y="2931225"/>
            <a:ext cx="1371600" cy="13716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10"/>
          <p:cNvSpPr/>
          <p:nvPr/>
        </p:nvSpPr>
        <p:spPr>
          <a:xfrm>
            <a:off x="7065918" y="4495861"/>
            <a:ext cx="1371600" cy="13716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10"/>
          <p:cNvSpPr/>
          <p:nvPr/>
        </p:nvSpPr>
        <p:spPr>
          <a:xfrm>
            <a:off x="105351" y="86714"/>
            <a:ext cx="6208363" cy="6684572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>
                  <a:alpha val="30980"/>
                </a:srgbClr>
              </a:gs>
            </a:gsLst>
            <a:lin ang="126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p10"/>
          <p:cNvSpPr/>
          <p:nvPr>
            <p:ph idx="2" type="pic"/>
          </p:nvPr>
        </p:nvSpPr>
        <p:spPr>
          <a:xfrm>
            <a:off x="105351" y="496139"/>
            <a:ext cx="6208364" cy="627514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100"/>
              <a:buFont typeface="Arial"/>
              <a:buNone/>
              <a:defRPr b="0" i="1" sz="1100" u="none" cap="none" strike="noStrike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" name="Google Shape;183;p10"/>
          <p:cNvSpPr txBox="1"/>
          <p:nvPr>
            <p:ph type="title"/>
          </p:nvPr>
        </p:nvSpPr>
        <p:spPr>
          <a:xfrm>
            <a:off x="7068457" y="432000"/>
            <a:ext cx="4703542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Rockwell"/>
              <a:buNone/>
              <a:defRPr>
                <a:solidFill>
                  <a:srgbClr val="3F3F3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4" name="Google Shape;184;p10"/>
          <p:cNvSpPr txBox="1"/>
          <p:nvPr>
            <p:ph idx="11" type="ftr"/>
          </p:nvPr>
        </p:nvSpPr>
        <p:spPr>
          <a:xfrm>
            <a:off x="431999" y="6188628"/>
            <a:ext cx="878494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3F3F3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5" name="Google Shape;185;p10"/>
          <p:cNvSpPr txBox="1"/>
          <p:nvPr>
            <p:ph idx="1" type="body"/>
          </p:nvPr>
        </p:nvSpPr>
        <p:spPr>
          <a:xfrm>
            <a:off x="8768283" y="3582825"/>
            <a:ext cx="30024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6" name="Google Shape;186;p10"/>
          <p:cNvSpPr txBox="1"/>
          <p:nvPr>
            <p:ph idx="3" type="body"/>
          </p:nvPr>
        </p:nvSpPr>
        <p:spPr>
          <a:xfrm>
            <a:off x="8768283" y="5147461"/>
            <a:ext cx="30024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7" name="Google Shape;187;p10"/>
          <p:cNvSpPr txBox="1"/>
          <p:nvPr>
            <p:ph idx="4" type="body"/>
          </p:nvPr>
        </p:nvSpPr>
        <p:spPr>
          <a:xfrm>
            <a:off x="8768283" y="1369128"/>
            <a:ext cx="30024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b="1">
                <a:latin typeface="Rockwell"/>
                <a:ea typeface="Rockwell"/>
                <a:cs typeface="Rockwell"/>
                <a:sym typeface="Rockwel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8" name="Google Shape;188;p10"/>
          <p:cNvSpPr txBox="1"/>
          <p:nvPr>
            <p:ph idx="5" type="body"/>
          </p:nvPr>
        </p:nvSpPr>
        <p:spPr>
          <a:xfrm>
            <a:off x="8768283" y="2933764"/>
            <a:ext cx="30024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b="1">
                <a:latin typeface="Rockwell"/>
                <a:ea typeface="Rockwell"/>
                <a:cs typeface="Rockwell"/>
                <a:sym typeface="Rockwel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9" name="Google Shape;189;p10"/>
          <p:cNvSpPr txBox="1"/>
          <p:nvPr>
            <p:ph idx="6" type="body"/>
          </p:nvPr>
        </p:nvSpPr>
        <p:spPr>
          <a:xfrm>
            <a:off x="8768283" y="4498400"/>
            <a:ext cx="30024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b="1">
                <a:latin typeface="Rockwell"/>
                <a:ea typeface="Rockwell"/>
                <a:cs typeface="Rockwell"/>
                <a:sym typeface="Rockwel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0" name="Google Shape;190;p10"/>
          <p:cNvSpPr txBox="1"/>
          <p:nvPr>
            <p:ph idx="7" type="body"/>
          </p:nvPr>
        </p:nvSpPr>
        <p:spPr>
          <a:xfrm>
            <a:off x="8768283" y="1975094"/>
            <a:ext cx="30024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1" name="Google Shape;191;p10"/>
          <p:cNvSpPr/>
          <p:nvPr/>
        </p:nvSpPr>
        <p:spPr>
          <a:xfrm rot="1361022">
            <a:off x="11394972" y="6053793"/>
            <a:ext cx="634795" cy="634795"/>
          </a:xfrm>
          <a:prstGeom prst="octagon">
            <a:avLst>
              <a:gd fmla="val 29289" name="adj"/>
            </a:avLst>
          </a:prstGeom>
          <a:noFill/>
          <a:ln cap="flat" cmpd="sng" w="9525">
            <a:solidFill>
              <a:srgbClr val="D8D8D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10"/>
          <p:cNvSpPr/>
          <p:nvPr/>
        </p:nvSpPr>
        <p:spPr>
          <a:xfrm>
            <a:off x="11533871" y="6185902"/>
            <a:ext cx="73515" cy="73515"/>
          </a:xfrm>
          <a:prstGeom prst="ellipse">
            <a:avLst/>
          </a:prstGeom>
          <a:solidFill>
            <a:srgbClr val="C1DF8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p10"/>
          <p:cNvSpPr/>
          <p:nvPr/>
        </p:nvSpPr>
        <p:spPr>
          <a:xfrm>
            <a:off x="11892084" y="6561525"/>
            <a:ext cx="100439" cy="100439"/>
          </a:xfrm>
          <a:prstGeom prst="ellipse">
            <a:avLst/>
          </a:prstGeom>
          <a:solidFill>
            <a:srgbClr val="749A2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p10"/>
          <p:cNvSpPr/>
          <p:nvPr/>
        </p:nvSpPr>
        <p:spPr>
          <a:xfrm>
            <a:off x="11342875" y="5990144"/>
            <a:ext cx="260512" cy="260512"/>
          </a:xfrm>
          <a:prstGeom prst="ellipse">
            <a:avLst/>
          </a:prstGeom>
          <a:noFill/>
          <a:ln cap="flat" cmpd="sng" w="9525">
            <a:solidFill>
              <a:srgbClr val="D8D8D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10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196" name="Google Shape;196;p10"/>
          <p:cNvGrpSpPr/>
          <p:nvPr/>
        </p:nvGrpSpPr>
        <p:grpSpPr>
          <a:xfrm>
            <a:off x="1736976" y="2054263"/>
            <a:ext cx="3262417" cy="3252920"/>
            <a:chOff x="1736976" y="2054263"/>
            <a:chExt cx="3262417" cy="3252920"/>
          </a:xfrm>
        </p:grpSpPr>
        <p:sp>
          <p:nvSpPr>
            <p:cNvPr id="197" name="Google Shape;197;p10"/>
            <p:cNvSpPr/>
            <p:nvPr/>
          </p:nvSpPr>
          <p:spPr>
            <a:xfrm rot="4308689">
              <a:off x="2464728" y="2678543"/>
              <a:ext cx="1980696" cy="2066510"/>
            </a:xfrm>
            <a:custGeom>
              <a:rect b="b" l="l" r="r" t="t"/>
              <a:pathLst>
                <a:path extrusionOk="0" h="2066510" w="1980696">
                  <a:moveTo>
                    <a:pt x="0" y="2066510"/>
                  </a:moveTo>
                  <a:lnTo>
                    <a:pt x="1138078" y="0"/>
                  </a:lnTo>
                  <a:lnTo>
                    <a:pt x="1980696" y="1530016"/>
                  </a:lnTo>
                  <a:lnTo>
                    <a:pt x="1459417" y="2066510"/>
                  </a:lnTo>
                  <a:close/>
                </a:path>
              </a:pathLst>
            </a:cu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198;p10"/>
            <p:cNvSpPr/>
            <p:nvPr/>
          </p:nvSpPr>
          <p:spPr>
            <a:xfrm rot="-7769131">
              <a:off x="2730967" y="5004791"/>
              <a:ext cx="346713" cy="206124"/>
            </a:xfrm>
            <a:custGeom>
              <a:rect b="b" l="l" r="r" t="t"/>
              <a:pathLst>
                <a:path extrusionOk="0" h="206124" w="346713">
                  <a:moveTo>
                    <a:pt x="346713" y="206124"/>
                  </a:moveTo>
                  <a:lnTo>
                    <a:pt x="0" y="206124"/>
                  </a:lnTo>
                  <a:lnTo>
                    <a:pt x="86666" y="0"/>
                  </a:lnTo>
                  <a:lnTo>
                    <a:pt x="346713" y="206124"/>
                  </a:lnTo>
                  <a:close/>
                </a:path>
              </a:pathLst>
            </a:cu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" name="Google Shape;199;p10"/>
            <p:cNvSpPr/>
            <p:nvPr/>
          </p:nvSpPr>
          <p:spPr>
            <a:xfrm rot="-9168920">
              <a:off x="2802151" y="4740752"/>
              <a:ext cx="710669" cy="335543"/>
            </a:xfrm>
            <a:custGeom>
              <a:rect b="b" l="l" r="r" t="t"/>
              <a:pathLst>
                <a:path extrusionOk="0" h="335543" w="710669">
                  <a:moveTo>
                    <a:pt x="710669" y="176660"/>
                  </a:moveTo>
                  <a:lnTo>
                    <a:pt x="0" y="335543"/>
                  </a:lnTo>
                  <a:lnTo>
                    <a:pt x="141082" y="0"/>
                  </a:lnTo>
                  <a:lnTo>
                    <a:pt x="487795" y="0"/>
                  </a:lnTo>
                  <a:lnTo>
                    <a:pt x="710669" y="176660"/>
                  </a:lnTo>
                  <a:close/>
                </a:path>
              </a:pathLst>
            </a:cu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200;p10"/>
            <p:cNvSpPr/>
            <p:nvPr/>
          </p:nvSpPr>
          <p:spPr>
            <a:xfrm rot="4308689">
              <a:off x="2058980" y="2102772"/>
              <a:ext cx="1246227" cy="1580187"/>
            </a:xfrm>
            <a:custGeom>
              <a:rect b="b" l="l" r="r" t="t"/>
              <a:pathLst>
                <a:path extrusionOk="0" h="1580187" w="1246227">
                  <a:moveTo>
                    <a:pt x="0" y="1580187"/>
                  </a:moveTo>
                  <a:lnTo>
                    <a:pt x="1168783" y="0"/>
                  </a:lnTo>
                  <a:lnTo>
                    <a:pt x="1246227" y="105569"/>
                  </a:lnTo>
                  <a:lnTo>
                    <a:pt x="358471" y="1574380"/>
                  </a:lnTo>
                  <a:lnTo>
                    <a:pt x="0" y="1580187"/>
                  </a:lnTo>
                  <a:close/>
                </a:path>
              </a:pathLst>
            </a:cu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201;p10"/>
            <p:cNvSpPr/>
            <p:nvPr/>
          </p:nvSpPr>
          <p:spPr>
            <a:xfrm rot="-4406895">
              <a:off x="4648324" y="3873318"/>
              <a:ext cx="243160" cy="406553"/>
            </a:xfrm>
            <a:custGeom>
              <a:rect b="b" l="l" r="r" t="t"/>
              <a:pathLst>
                <a:path extrusionOk="0" h="406553" w="243160">
                  <a:moveTo>
                    <a:pt x="243160" y="342071"/>
                  </a:moveTo>
                  <a:lnTo>
                    <a:pt x="156493" y="406553"/>
                  </a:lnTo>
                  <a:lnTo>
                    <a:pt x="0" y="0"/>
                  </a:lnTo>
                  <a:lnTo>
                    <a:pt x="243160" y="342071"/>
                  </a:lnTo>
                  <a:close/>
                </a:path>
              </a:pathLst>
            </a:cu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02;p10"/>
            <p:cNvSpPr/>
            <p:nvPr/>
          </p:nvSpPr>
          <p:spPr>
            <a:xfrm rot="-4406895">
              <a:off x="4152588" y="3654247"/>
              <a:ext cx="692798" cy="510610"/>
            </a:xfrm>
            <a:custGeom>
              <a:rect b="b" l="l" r="r" t="t"/>
              <a:pathLst>
                <a:path extrusionOk="0" h="510610" w="692798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" name="Google Shape;203;p10"/>
            <p:cNvSpPr/>
            <p:nvPr/>
          </p:nvSpPr>
          <p:spPr>
            <a:xfrm rot="4308689">
              <a:off x="3831248" y="2441608"/>
              <a:ext cx="648657" cy="777553"/>
            </a:xfrm>
            <a:custGeom>
              <a:rect b="b" l="l" r="r" t="t"/>
              <a:pathLst>
                <a:path extrusionOk="0" h="777553" w="648657">
                  <a:moveTo>
                    <a:pt x="0" y="777553"/>
                  </a:moveTo>
                  <a:lnTo>
                    <a:pt x="255474" y="0"/>
                  </a:lnTo>
                  <a:lnTo>
                    <a:pt x="648657" y="713937"/>
                  </a:lnTo>
                  <a:lnTo>
                    <a:pt x="0" y="777553"/>
                  </a:lnTo>
                  <a:close/>
                </a:path>
              </a:pathLst>
            </a:cu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4" name="Google Shape;204;p10"/>
          <p:cNvSpPr/>
          <p:nvPr>
            <p:ph idx="8" type="pic"/>
          </p:nvPr>
        </p:nvSpPr>
        <p:spPr>
          <a:xfrm>
            <a:off x="7405874" y="4835817"/>
            <a:ext cx="691688" cy="6916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5" name="Google Shape;205;p10"/>
          <p:cNvSpPr/>
          <p:nvPr>
            <p:ph idx="9" type="pic"/>
          </p:nvPr>
        </p:nvSpPr>
        <p:spPr>
          <a:xfrm>
            <a:off x="7405874" y="3271181"/>
            <a:ext cx="691688" cy="6916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6" name="Google Shape;206;p10"/>
          <p:cNvSpPr/>
          <p:nvPr>
            <p:ph idx="13" type="pic"/>
          </p:nvPr>
        </p:nvSpPr>
        <p:spPr>
          <a:xfrm>
            <a:off x="7405874" y="1706545"/>
            <a:ext cx="691688" cy="6916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descr="First divider line on slide" id="207" name="Google Shape;207;p10"/>
          <p:cNvCxnSpPr/>
          <p:nvPr/>
        </p:nvCxnSpPr>
        <p:spPr>
          <a:xfrm rot="10800000">
            <a:off x="8768283" y="2616579"/>
            <a:ext cx="2378687" cy="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descr="Second divider line on slide" id="208" name="Google Shape;208;p10"/>
          <p:cNvCxnSpPr/>
          <p:nvPr/>
        </p:nvCxnSpPr>
        <p:spPr>
          <a:xfrm rot="10800000">
            <a:off x="8768283" y="4109914"/>
            <a:ext cx="2378687" cy="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theme" Target="../theme/theme2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/>
          <p:nvPr/>
        </p:nvSpPr>
        <p:spPr>
          <a:xfrm rot="1361022">
            <a:off x="11394972" y="6053793"/>
            <a:ext cx="634795" cy="634795"/>
          </a:xfrm>
          <a:prstGeom prst="octagon">
            <a:avLst>
              <a:gd fmla="val 29289" name="adj"/>
            </a:avLst>
          </a:prstGeom>
          <a:noFill/>
          <a:ln cap="flat" cmpd="sng" w="9525">
            <a:solidFill>
              <a:srgbClr val="D8D8D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;p1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Rockwell"/>
              <a:buNone/>
              <a:defRPr b="0" i="0" sz="3200" u="none" cap="none" strike="noStrike">
                <a:solidFill>
                  <a:schemeClr val="dk2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2" name="Google Shape;12;p1"/>
          <p:cNvSpPr txBox="1"/>
          <p:nvPr>
            <p:ph idx="1" type="body"/>
          </p:nvPr>
        </p:nvSpPr>
        <p:spPr>
          <a:xfrm>
            <a:off x="432000" y="1152000"/>
            <a:ext cx="11340000" cy="46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302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431999" y="6188628"/>
            <a:ext cx="878494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1" i="1" sz="12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0" lvl="1" marL="0" marR="0" rtl="0" algn="ctr">
              <a:spcBef>
                <a:spcPts val="0"/>
              </a:spcBef>
              <a:buNone/>
              <a:defRPr b="1" i="1" sz="12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indent="0" lvl="2" marL="0" marR="0" rtl="0" algn="ctr">
              <a:spcBef>
                <a:spcPts val="0"/>
              </a:spcBef>
              <a:buNone/>
              <a:defRPr b="1" i="1" sz="12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indent="0" lvl="3" marL="0" marR="0" rtl="0" algn="ctr">
              <a:spcBef>
                <a:spcPts val="0"/>
              </a:spcBef>
              <a:buNone/>
              <a:defRPr b="1" i="1" sz="12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indent="0" lvl="4" marL="0" marR="0" rtl="0" algn="ctr">
              <a:spcBef>
                <a:spcPts val="0"/>
              </a:spcBef>
              <a:buNone/>
              <a:defRPr b="1" i="1" sz="12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indent="0" lvl="5" marL="0" marR="0" rtl="0" algn="ctr">
              <a:spcBef>
                <a:spcPts val="0"/>
              </a:spcBef>
              <a:buNone/>
              <a:defRPr b="1" i="1" sz="12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indent="0" lvl="6" marL="0" marR="0" rtl="0" algn="ctr">
              <a:spcBef>
                <a:spcPts val="0"/>
              </a:spcBef>
              <a:buNone/>
              <a:defRPr b="1" i="1" sz="12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indent="0" lvl="7" marL="0" marR="0" rtl="0" algn="ctr">
              <a:spcBef>
                <a:spcPts val="0"/>
              </a:spcBef>
              <a:buNone/>
              <a:defRPr b="1" i="1" sz="12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indent="0" lvl="8" marL="0" marR="0" rtl="0" algn="ctr">
              <a:spcBef>
                <a:spcPts val="0"/>
              </a:spcBef>
              <a:buNone/>
              <a:defRPr b="1" i="1" sz="12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" name="Google Shape;15;p1"/>
          <p:cNvSpPr/>
          <p:nvPr/>
        </p:nvSpPr>
        <p:spPr>
          <a:xfrm>
            <a:off x="11533871" y="6185902"/>
            <a:ext cx="73515" cy="73515"/>
          </a:xfrm>
          <a:prstGeom prst="ellipse">
            <a:avLst/>
          </a:prstGeom>
          <a:solidFill>
            <a:srgbClr val="C1DF8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6;p1"/>
          <p:cNvSpPr/>
          <p:nvPr/>
        </p:nvSpPr>
        <p:spPr>
          <a:xfrm>
            <a:off x="11892084" y="6561525"/>
            <a:ext cx="100439" cy="100439"/>
          </a:xfrm>
          <a:prstGeom prst="ellipse">
            <a:avLst/>
          </a:prstGeom>
          <a:solidFill>
            <a:srgbClr val="749A2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7;p1"/>
          <p:cNvSpPr/>
          <p:nvPr/>
        </p:nvSpPr>
        <p:spPr>
          <a:xfrm>
            <a:off x="11342875" y="5990144"/>
            <a:ext cx="260512" cy="260512"/>
          </a:xfrm>
          <a:prstGeom prst="ellipse">
            <a:avLst/>
          </a:prstGeom>
          <a:noFill/>
          <a:ln cap="flat" cmpd="sng" w="9525">
            <a:solidFill>
              <a:srgbClr val="D8D8D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8;p1"/>
          <p:cNvSpPr/>
          <p:nvPr/>
        </p:nvSpPr>
        <p:spPr>
          <a:xfrm>
            <a:off x="0" y="6771286"/>
            <a:ext cx="12192000" cy="8671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9;p1"/>
          <p:cNvSpPr/>
          <p:nvPr/>
        </p:nvSpPr>
        <p:spPr>
          <a:xfrm>
            <a:off x="0" y="0"/>
            <a:ext cx="12192000" cy="8671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20;p1"/>
          <p:cNvSpPr/>
          <p:nvPr/>
        </p:nvSpPr>
        <p:spPr>
          <a:xfrm rot="5400000">
            <a:off x="-3385643" y="3385642"/>
            <a:ext cx="6858001" cy="8671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21;p1"/>
          <p:cNvSpPr/>
          <p:nvPr/>
        </p:nvSpPr>
        <p:spPr>
          <a:xfrm rot="5400000">
            <a:off x="8719643" y="3385643"/>
            <a:ext cx="6858000" cy="8671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jpg"/><Relationship Id="rId4" Type="http://schemas.openxmlformats.org/officeDocument/2006/relationships/image" Target="../media/image2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0.png"/><Relationship Id="rId4" Type="http://schemas.openxmlformats.org/officeDocument/2006/relationships/image" Target="../media/image1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30.png"/><Relationship Id="rId7" Type="http://schemas.openxmlformats.org/officeDocument/2006/relationships/image" Target="../media/image2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3.png"/><Relationship Id="rId4" Type="http://schemas.openxmlformats.org/officeDocument/2006/relationships/image" Target="../media/image2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3.png"/><Relationship Id="rId4" Type="http://schemas.openxmlformats.org/officeDocument/2006/relationships/image" Target="../media/image2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2.png"/><Relationship Id="rId4" Type="http://schemas.openxmlformats.org/officeDocument/2006/relationships/image" Target="../media/image2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1.png"/><Relationship Id="rId4" Type="http://schemas.openxmlformats.org/officeDocument/2006/relationships/image" Target="../media/image3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6.png"/><Relationship Id="rId4" Type="http://schemas.openxmlformats.org/officeDocument/2006/relationships/image" Target="../media/image3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6.png"/><Relationship Id="rId4" Type="http://schemas.openxmlformats.org/officeDocument/2006/relationships/image" Target="../media/image3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0.png"/><Relationship Id="rId4" Type="http://schemas.openxmlformats.org/officeDocument/2006/relationships/image" Target="../media/image4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0.png"/><Relationship Id="rId4" Type="http://schemas.openxmlformats.org/officeDocument/2006/relationships/image" Target="../media/image4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1.png"/><Relationship Id="rId4" Type="http://schemas.openxmlformats.org/officeDocument/2006/relationships/image" Target="../media/image4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1.png"/><Relationship Id="rId4" Type="http://schemas.openxmlformats.org/officeDocument/2006/relationships/image" Target="../media/image4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9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9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9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9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9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8.png"/><Relationship Id="rId4" Type="http://schemas.openxmlformats.org/officeDocument/2006/relationships/image" Target="../media/image51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8.png"/><Relationship Id="rId4" Type="http://schemas.openxmlformats.org/officeDocument/2006/relationships/image" Target="../media/image5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png"/><Relationship Id="rId4" Type="http://schemas.openxmlformats.org/officeDocument/2006/relationships/image" Target="../media/image8.jp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50.png"/><Relationship Id="rId4" Type="http://schemas.openxmlformats.org/officeDocument/2006/relationships/image" Target="../media/image52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53.png"/><Relationship Id="rId4" Type="http://schemas.openxmlformats.org/officeDocument/2006/relationships/image" Target="../media/image50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53.png"/><Relationship Id="rId4" Type="http://schemas.openxmlformats.org/officeDocument/2006/relationships/image" Target="../media/image50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63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55.png"/><Relationship Id="rId4" Type="http://schemas.openxmlformats.org/officeDocument/2006/relationships/image" Target="../media/image56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57.jp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54.png"/><Relationship Id="rId4" Type="http://schemas.openxmlformats.org/officeDocument/2006/relationships/image" Target="../media/image6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Relationship Id="rId4" Type="http://schemas.openxmlformats.org/officeDocument/2006/relationships/image" Target="../media/image3.jp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60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60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64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64.png"/><Relationship Id="rId4" Type="http://schemas.openxmlformats.org/officeDocument/2006/relationships/image" Target="../media/image62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65.png"/><Relationship Id="rId4" Type="http://schemas.openxmlformats.org/officeDocument/2006/relationships/image" Target="../media/image66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69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69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69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6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16.gif"/><Relationship Id="rId6" Type="http://schemas.openxmlformats.org/officeDocument/2006/relationships/image" Target="../media/image9.png"/><Relationship Id="rId7" Type="http://schemas.openxmlformats.org/officeDocument/2006/relationships/image" Target="../media/image10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69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68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72.png"/><Relationship Id="rId4" Type="http://schemas.openxmlformats.org/officeDocument/2006/relationships/image" Target="../media/image67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72.png"/><Relationship Id="rId4" Type="http://schemas.openxmlformats.org/officeDocument/2006/relationships/image" Target="../media/image70.png"/><Relationship Id="rId5" Type="http://schemas.openxmlformats.org/officeDocument/2006/relationships/image" Target="../media/image67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72.png"/><Relationship Id="rId4" Type="http://schemas.openxmlformats.org/officeDocument/2006/relationships/image" Target="../media/image70.png"/><Relationship Id="rId5" Type="http://schemas.openxmlformats.org/officeDocument/2006/relationships/image" Target="../media/image71.png"/><Relationship Id="rId6" Type="http://schemas.openxmlformats.org/officeDocument/2006/relationships/image" Target="../media/image67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72.png"/><Relationship Id="rId4" Type="http://schemas.openxmlformats.org/officeDocument/2006/relationships/image" Target="../media/image70.png"/><Relationship Id="rId5" Type="http://schemas.openxmlformats.org/officeDocument/2006/relationships/image" Target="../media/image71.png"/><Relationship Id="rId6" Type="http://schemas.openxmlformats.org/officeDocument/2006/relationships/image" Target="../media/image78.png"/><Relationship Id="rId7" Type="http://schemas.openxmlformats.org/officeDocument/2006/relationships/image" Target="../media/image67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7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77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81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81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73.png"/><Relationship Id="rId4" Type="http://schemas.openxmlformats.org/officeDocument/2006/relationships/image" Target="../media/image76.png"/><Relationship Id="rId5" Type="http://schemas.openxmlformats.org/officeDocument/2006/relationships/image" Target="../media/image80.png"/><Relationship Id="rId6" Type="http://schemas.openxmlformats.org/officeDocument/2006/relationships/image" Target="../media/image74.png"/><Relationship Id="rId7" Type="http://schemas.openxmlformats.org/officeDocument/2006/relationships/image" Target="../media/image75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73.png"/><Relationship Id="rId4" Type="http://schemas.openxmlformats.org/officeDocument/2006/relationships/image" Target="../media/image76.png"/><Relationship Id="rId5" Type="http://schemas.openxmlformats.org/officeDocument/2006/relationships/image" Target="../media/image80.png"/><Relationship Id="rId6" Type="http://schemas.openxmlformats.org/officeDocument/2006/relationships/image" Target="../media/image74.png"/><Relationship Id="rId7" Type="http://schemas.openxmlformats.org/officeDocument/2006/relationships/image" Target="../media/image75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82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82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82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82.png"/><Relationship Id="rId4" Type="http://schemas.openxmlformats.org/officeDocument/2006/relationships/image" Target="../media/image83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9.xml"/><Relationship Id="rId3" Type="http://schemas.openxmlformats.org/officeDocument/2006/relationships/hyperlink" Target="https://www.drivendata.org/competitions/44/dengai-predicting-disease-spread/" TargetMode="External"/><Relationship Id="rId4" Type="http://schemas.openxmlformats.org/officeDocument/2006/relationships/hyperlink" Target="https://en.wikipedia.org/wiki/Normalized_difference_vegetation_index" TargetMode="External"/><Relationship Id="rId9" Type="http://schemas.openxmlformats.org/officeDocument/2006/relationships/hyperlink" Target="https://chrsdata.eng.uci.edu/" TargetMode="External"/><Relationship Id="rId5" Type="http://schemas.openxmlformats.org/officeDocument/2006/relationships/hyperlink" Target="https://www.ncdc.noaa.gov/cdr/terrestrial/normalized-difference-vegetation-index" TargetMode="External"/><Relationship Id="rId6" Type="http://schemas.openxmlformats.org/officeDocument/2006/relationships/hyperlink" Target="https://www.ncdc.noaa.gov/ghcn-daily-description" TargetMode="External"/><Relationship Id="rId7" Type="http://schemas.openxmlformats.org/officeDocument/2006/relationships/hyperlink" Target="https://www.ncdc.noaa.gov/data-access/model-data/model-datasets/climate-forecast-system-version2-cfsv2#CFS%20Reanalysis%20(CFSR)" TargetMode="External"/><Relationship Id="rId8" Type="http://schemas.openxmlformats.org/officeDocument/2006/relationships/hyperlink" Target="https://www.ncdc.noaa.gov/cdr/terrestrial/normalized-difference-vegetation-index" TargetMode="External"/><Relationship Id="rId11" Type="http://schemas.openxmlformats.org/officeDocument/2006/relationships/hyperlink" Target="https://pt.wikipedia.org/wiki/Humidade#Humidade_espec%C3%ADfica" TargetMode="External"/><Relationship Id="rId10" Type="http://schemas.openxmlformats.org/officeDocument/2006/relationships/hyperlink" Target="https://www.infoescola.com/meteorologia/umidade-relativa-do-ar/" TargetMode="External"/><Relationship Id="rId13" Type="http://schemas.openxmlformats.org/officeDocument/2006/relationships/hyperlink" Target="https://www.statsmodels.org/stable/example_formulas.html" TargetMode="External"/><Relationship Id="rId12" Type="http://schemas.openxmlformats.org/officeDocument/2006/relationships/hyperlink" Target="https://www.statsmodels.org/stable/generated/statsmodels.tsa.ar_model.AutoReg.html" TargetMode="External"/><Relationship Id="rId15" Type="http://schemas.openxmlformats.org/officeDocument/2006/relationships/hyperlink" Target="https://pandas.pydata.org/pandas-docs/stable/reference/api/pandas.DataFrame.interpolate.html" TargetMode="External"/><Relationship Id="rId14" Type="http://schemas.openxmlformats.org/officeDocument/2006/relationships/hyperlink" Target="https://www.statsmodels.org/stable/glm.html" TargetMode="External"/><Relationship Id="rId16" Type="http://schemas.openxmlformats.org/officeDocument/2006/relationships/hyperlink" Target="https://www.statsmodels.org/stable/generated/statsmodels.genmod.families.family.NegativeBinomial.html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0.xml"/><Relationship Id="rId3" Type="http://schemas.openxmlformats.org/officeDocument/2006/relationships/hyperlink" Target="https://pt.wikipedia.org/wiki/Coeficiente_de_correla%C3%A7%C3%A3o_de_Pearson" TargetMode="External"/><Relationship Id="rId4" Type="http://schemas.openxmlformats.org/officeDocument/2006/relationships/hyperlink" Target="https://en.wikipedia.org/wiki/Mean_absolute_error" TargetMode="External"/><Relationship Id="rId9" Type="http://schemas.openxmlformats.org/officeDocument/2006/relationships/hyperlink" Target="https://en.wikipedia.org/wiki/Poisson_regression" TargetMode="External"/><Relationship Id="rId5" Type="http://schemas.openxmlformats.org/officeDocument/2006/relationships/hyperlink" Target="https://en.wikipedia.org/wiki/Negative_binomial_distribution" TargetMode="External"/><Relationship Id="rId6" Type="http://schemas.openxmlformats.org/officeDocument/2006/relationships/hyperlink" Target="https://ncss-wpengine.netdna-ssl.com/wp-content/themes/ncss/pdf/Procedures/NCSS/Negative_Binomial_Regression.pdf" TargetMode="External"/><Relationship Id="rId7" Type="http://schemas.openxmlformats.org/officeDocument/2006/relationships/hyperlink" Target="https://towardsdatascience.com/negative-binomial-regression-f99031bb25b4" TargetMode="External"/><Relationship Id="rId8" Type="http://schemas.openxmlformats.org/officeDocument/2006/relationships/hyperlink" Target="https://en.wikipedia.org/wiki/Ordinary_least_squares" TargetMode="External"/><Relationship Id="rId10" Type="http://schemas.openxmlformats.org/officeDocument/2006/relationships/hyperlink" Target="https://towardsdatascience.com/identifying-ar-and-ma-terms-using-acf-and-pacf-plots-in-time-series-forecasting-ccb9fd073db8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5" Type="http://schemas.openxmlformats.org/officeDocument/2006/relationships/image" Target="../media/image14.png"/><Relationship Id="rId6" Type="http://schemas.openxmlformats.org/officeDocument/2006/relationships/image" Target="../media/image12.png"/><Relationship Id="rId7" Type="http://schemas.openxmlformats.org/officeDocument/2006/relationships/image" Target="../media/image21.png"/><Relationship Id="rId8" Type="http://schemas.openxmlformats.org/officeDocument/2006/relationships/image" Target="../media/image13.png"/><Relationship Id="rId10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rial view of open farm land" id="464" name="Google Shape;464;p29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715" y="86714"/>
            <a:ext cx="12018572" cy="6684572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pic>
      <p:sp>
        <p:nvSpPr>
          <p:cNvPr id="465" name="Google Shape;465;p29"/>
          <p:cNvSpPr txBox="1"/>
          <p:nvPr>
            <p:ph type="ctrTitle"/>
          </p:nvPr>
        </p:nvSpPr>
        <p:spPr>
          <a:xfrm>
            <a:off x="0" y="1768422"/>
            <a:ext cx="6840000" cy="2387600"/>
          </a:xfrm>
          <a:prstGeom prst="rect">
            <a:avLst/>
          </a:prstGeom>
          <a:solidFill>
            <a:schemeClr val="dk1">
              <a:alpha val="80000"/>
            </a:schemeClr>
          </a:solidFill>
          <a:ln>
            <a:noFill/>
          </a:ln>
        </p:spPr>
        <p:txBody>
          <a:bodyPr anchorCtr="0" anchor="b" bIns="144000" lIns="432000" spcFirstLastPara="1" rIns="43200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ckwell"/>
              <a:buNone/>
            </a:pPr>
            <a:r>
              <a:rPr lang="en-US"/>
              <a:t>DengAI:</a:t>
            </a:r>
            <a:br>
              <a:rPr lang="en-US"/>
            </a:br>
            <a:r>
              <a:rPr lang="en-US" sz="3200"/>
              <a:t>prevendo a propagação da doença</a:t>
            </a:r>
            <a:endParaRPr sz="3200"/>
          </a:p>
        </p:txBody>
      </p:sp>
      <p:pic>
        <p:nvPicPr>
          <p:cNvPr descr="Placeholder Logo" id="466" name="Google Shape;466;p29" title="Placeholder Logo"/>
          <p:cNvPicPr preferRelativeResize="0"/>
          <p:nvPr/>
        </p:nvPicPr>
        <p:blipFill rotWithShape="1">
          <a:blip r:embed="rId4">
            <a:alphaModFix/>
          </a:blip>
          <a:srcRect b="0" l="0" r="0" t="714"/>
          <a:stretch/>
        </p:blipFill>
        <p:spPr>
          <a:xfrm>
            <a:off x="2536709" y="1941436"/>
            <a:ext cx="1224300" cy="12156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467" name="Google Shape;467;p29"/>
          <p:cNvSpPr txBox="1"/>
          <p:nvPr>
            <p:ph idx="1" type="subTitle"/>
          </p:nvPr>
        </p:nvSpPr>
        <p:spPr>
          <a:xfrm>
            <a:off x="0" y="4153578"/>
            <a:ext cx="6840000" cy="936000"/>
          </a:xfrm>
          <a:prstGeom prst="rect">
            <a:avLst/>
          </a:prstGeom>
          <a:solidFill>
            <a:schemeClr val="dk1">
              <a:alpha val="89803"/>
            </a:schemeClr>
          </a:solidFill>
          <a:ln>
            <a:noFill/>
          </a:ln>
        </p:spPr>
        <p:txBody>
          <a:bodyPr anchorCtr="0" anchor="t" bIns="0" lIns="432000" spcFirstLastPara="1" rIns="0" wrap="square" tIns="1440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</a:pPr>
            <a:r>
              <a:rPr lang="en-US"/>
              <a:t>Daniel Vargas Shimamoto</a:t>
            </a:r>
            <a:br>
              <a:rPr lang="en-US"/>
            </a:br>
            <a:r>
              <a:rPr lang="en-US"/>
              <a:t>Diego Machado de Assis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38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Rockwell"/>
              <a:buNone/>
            </a:pPr>
            <a:r>
              <a:rPr lang="en-US"/>
              <a:t>Rótulos</a:t>
            </a:r>
            <a:endParaRPr/>
          </a:p>
        </p:txBody>
      </p:sp>
      <p:sp>
        <p:nvSpPr>
          <p:cNvPr id="583" name="Google Shape;583;p38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Table&#10;&#10;Description automatically generated" id="584" name="Google Shape;584;p38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53014" y="1169219"/>
            <a:ext cx="3479608" cy="4526211"/>
          </a:xfrm>
          <a:prstGeom prst="rect">
            <a:avLst/>
          </a:prstGeom>
          <a:noFill/>
          <a:ln>
            <a:noFill/>
          </a:ln>
        </p:spPr>
      </p:pic>
      <p:sp>
        <p:nvSpPr>
          <p:cNvPr id="585" name="Google Shape;585;p38"/>
          <p:cNvSpPr txBox="1"/>
          <p:nvPr/>
        </p:nvSpPr>
        <p:spPr>
          <a:xfrm>
            <a:off x="427822" y="859315"/>
            <a:ext cx="2743199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Variável dependente (alvo)</a:t>
            </a:r>
            <a:endParaRPr sz="18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6" name="Google Shape;586;p38"/>
          <p:cNvSpPr txBox="1"/>
          <p:nvPr/>
        </p:nvSpPr>
        <p:spPr>
          <a:xfrm>
            <a:off x="8734570" y="6278857"/>
            <a:ext cx="2510557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2"/>
                </a:solidFill>
                <a:latin typeface="Rockwell"/>
                <a:ea typeface="Rockwell"/>
                <a:cs typeface="Rockwell"/>
                <a:sym typeface="Rockwell"/>
              </a:rPr>
              <a:t>DengAI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39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Rockwell"/>
              <a:buNone/>
            </a:pPr>
            <a:r>
              <a:rPr lang="en-US"/>
              <a:t>Rótulos</a:t>
            </a:r>
            <a:endParaRPr/>
          </a:p>
        </p:txBody>
      </p:sp>
      <p:sp>
        <p:nvSpPr>
          <p:cNvPr id="592" name="Google Shape;592;p39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Table&#10;&#10;Description automatically generated" id="593" name="Google Shape;593;p39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53014" y="1169219"/>
            <a:ext cx="3479608" cy="4526211"/>
          </a:xfrm>
          <a:prstGeom prst="rect">
            <a:avLst/>
          </a:prstGeom>
          <a:noFill/>
          <a:ln>
            <a:noFill/>
          </a:ln>
        </p:spPr>
      </p:pic>
      <p:sp>
        <p:nvSpPr>
          <p:cNvPr id="594" name="Google Shape;594;p39"/>
          <p:cNvSpPr/>
          <p:nvPr/>
        </p:nvSpPr>
        <p:spPr>
          <a:xfrm>
            <a:off x="4872784" y="1489685"/>
            <a:ext cx="1933458" cy="3760423"/>
          </a:xfrm>
          <a:prstGeom prst="rect">
            <a:avLst/>
          </a:prstGeom>
          <a:solidFill>
            <a:srgbClr val="6FD172">
              <a:alpha val="20000"/>
            </a:srgbClr>
          </a:solidFill>
          <a:ln cap="flat" cmpd="sng" w="57150">
            <a:solidFill>
              <a:srgbClr val="48963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5" name="Google Shape;595;p39"/>
          <p:cNvSpPr/>
          <p:nvPr/>
        </p:nvSpPr>
        <p:spPr>
          <a:xfrm>
            <a:off x="4872784" y="1149997"/>
            <a:ext cx="1933458" cy="336015"/>
          </a:xfrm>
          <a:prstGeom prst="rect">
            <a:avLst/>
          </a:prstGeom>
          <a:noFill/>
          <a:ln cap="flat" cmpd="sng" w="57150">
            <a:solidFill>
              <a:srgbClr val="48963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6" name="Google Shape;596;p39"/>
          <p:cNvSpPr txBox="1"/>
          <p:nvPr/>
        </p:nvSpPr>
        <p:spPr>
          <a:xfrm>
            <a:off x="4999821" y="822592"/>
            <a:ext cx="1687415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696969"/>
                </a:solidFill>
                <a:latin typeface="Source Sans Pro Black"/>
                <a:ea typeface="Source Sans Pro Black"/>
                <a:cs typeface="Source Sans Pro Black"/>
                <a:sym typeface="Source Sans Pro Black"/>
              </a:rPr>
              <a:t>CHAVES</a:t>
            </a:r>
            <a:endParaRPr/>
          </a:p>
        </p:txBody>
      </p:sp>
      <p:sp>
        <p:nvSpPr>
          <p:cNvPr id="597" name="Google Shape;597;p39"/>
          <p:cNvSpPr txBox="1"/>
          <p:nvPr/>
        </p:nvSpPr>
        <p:spPr>
          <a:xfrm>
            <a:off x="427822" y="859315"/>
            <a:ext cx="2743199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Variável dependente (alvo)</a:t>
            </a:r>
            <a:endParaRPr sz="18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8" name="Google Shape;598;p39"/>
          <p:cNvSpPr txBox="1"/>
          <p:nvPr/>
        </p:nvSpPr>
        <p:spPr>
          <a:xfrm>
            <a:off x="8734570" y="6278857"/>
            <a:ext cx="2510557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2"/>
                </a:solidFill>
                <a:latin typeface="Rockwell"/>
                <a:ea typeface="Rockwell"/>
                <a:cs typeface="Rockwell"/>
                <a:sym typeface="Rockwell"/>
              </a:rPr>
              <a:t>DengAI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40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Rockwell"/>
              <a:buNone/>
            </a:pPr>
            <a:r>
              <a:rPr lang="en-US"/>
              <a:t>Rótulos</a:t>
            </a:r>
            <a:endParaRPr/>
          </a:p>
        </p:txBody>
      </p:sp>
      <p:sp>
        <p:nvSpPr>
          <p:cNvPr id="604" name="Google Shape;604;p40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Table&#10;&#10;Description automatically generated" id="605" name="Google Shape;605;p40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53014" y="1169219"/>
            <a:ext cx="3479608" cy="4526211"/>
          </a:xfrm>
          <a:prstGeom prst="rect">
            <a:avLst/>
          </a:prstGeom>
          <a:noFill/>
          <a:ln>
            <a:noFill/>
          </a:ln>
        </p:spPr>
      </p:pic>
      <p:sp>
        <p:nvSpPr>
          <p:cNvPr id="606" name="Google Shape;606;p40"/>
          <p:cNvSpPr/>
          <p:nvPr/>
        </p:nvSpPr>
        <p:spPr>
          <a:xfrm>
            <a:off x="4872784" y="1489685"/>
            <a:ext cx="1933458" cy="3760423"/>
          </a:xfrm>
          <a:prstGeom prst="rect">
            <a:avLst/>
          </a:prstGeom>
          <a:solidFill>
            <a:srgbClr val="6FD172">
              <a:alpha val="20000"/>
            </a:srgbClr>
          </a:solidFill>
          <a:ln cap="flat" cmpd="sng" w="57150">
            <a:solidFill>
              <a:srgbClr val="48963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7" name="Google Shape;607;p40"/>
          <p:cNvSpPr/>
          <p:nvPr/>
        </p:nvSpPr>
        <p:spPr>
          <a:xfrm>
            <a:off x="4872784" y="1149997"/>
            <a:ext cx="1933458" cy="336015"/>
          </a:xfrm>
          <a:prstGeom prst="rect">
            <a:avLst/>
          </a:prstGeom>
          <a:noFill/>
          <a:ln cap="flat" cmpd="sng" w="57150">
            <a:solidFill>
              <a:srgbClr val="48963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8" name="Google Shape;608;p40"/>
          <p:cNvSpPr txBox="1"/>
          <p:nvPr/>
        </p:nvSpPr>
        <p:spPr>
          <a:xfrm>
            <a:off x="4999821" y="822592"/>
            <a:ext cx="1687415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696969"/>
                </a:solidFill>
                <a:latin typeface="Source Sans Pro Black"/>
                <a:ea typeface="Source Sans Pro Black"/>
                <a:cs typeface="Source Sans Pro Black"/>
                <a:sym typeface="Source Sans Pro Black"/>
              </a:rPr>
              <a:t>CHAVES</a:t>
            </a:r>
            <a:endParaRPr/>
          </a:p>
        </p:txBody>
      </p:sp>
      <p:sp>
        <p:nvSpPr>
          <p:cNvPr id="609" name="Google Shape;609;p40"/>
          <p:cNvSpPr/>
          <p:nvPr/>
        </p:nvSpPr>
        <p:spPr>
          <a:xfrm>
            <a:off x="6809916" y="1489684"/>
            <a:ext cx="1061290" cy="3760423"/>
          </a:xfrm>
          <a:prstGeom prst="rect">
            <a:avLst/>
          </a:prstGeom>
          <a:solidFill>
            <a:srgbClr val="6FA7D1">
              <a:alpha val="20000"/>
            </a:srgbClr>
          </a:solidFill>
          <a:ln cap="flat" cmpd="sng" w="57150">
            <a:solidFill>
              <a:srgbClr val="0070C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0" name="Google Shape;610;p40"/>
          <p:cNvSpPr/>
          <p:nvPr/>
        </p:nvSpPr>
        <p:spPr>
          <a:xfrm>
            <a:off x="6809916" y="1149996"/>
            <a:ext cx="1061290" cy="336015"/>
          </a:xfrm>
          <a:prstGeom prst="rect">
            <a:avLst/>
          </a:prstGeom>
          <a:noFill/>
          <a:ln cap="flat" cmpd="sng" w="57150">
            <a:solidFill>
              <a:srgbClr val="0070C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1" name="Google Shape;611;p40"/>
          <p:cNvSpPr txBox="1"/>
          <p:nvPr/>
        </p:nvSpPr>
        <p:spPr>
          <a:xfrm>
            <a:off x="6496278" y="822591"/>
            <a:ext cx="1687415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696969"/>
                </a:solidFill>
                <a:latin typeface="Source Sans Pro Black"/>
                <a:ea typeface="Source Sans Pro Black"/>
                <a:cs typeface="Source Sans Pro Black"/>
                <a:sym typeface="Source Sans Pro Black"/>
              </a:rPr>
              <a:t>RÓTULOS</a:t>
            </a:r>
            <a:endParaRPr/>
          </a:p>
        </p:txBody>
      </p:sp>
      <p:pic>
        <p:nvPicPr>
          <p:cNvPr descr="A picture containing text, clipart&#10;&#10;Description automatically generated" id="612" name="Google Shape;612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01219" y="1522309"/>
            <a:ext cx="686719" cy="8755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text, clipart&#10;&#10;Description automatically generated" id="613" name="Google Shape;613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01218" y="2422019"/>
            <a:ext cx="686719" cy="8755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text, clipart&#10;&#10;Description automatically generated" id="614" name="Google Shape;614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01219" y="3367634"/>
            <a:ext cx="686719" cy="8755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text, clipart&#10;&#10;Description automatically generated" id="615" name="Google Shape;615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01219" y="4304068"/>
            <a:ext cx="686719" cy="875550"/>
          </a:xfrm>
          <a:prstGeom prst="rect">
            <a:avLst/>
          </a:prstGeom>
          <a:noFill/>
          <a:ln>
            <a:noFill/>
          </a:ln>
        </p:spPr>
      </p:pic>
      <p:sp>
        <p:nvSpPr>
          <p:cNvPr id="616" name="Google Shape;616;p40"/>
          <p:cNvSpPr txBox="1"/>
          <p:nvPr/>
        </p:nvSpPr>
        <p:spPr>
          <a:xfrm>
            <a:off x="427822" y="859315"/>
            <a:ext cx="2743199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Variável dependente (alvo)</a:t>
            </a:r>
            <a:endParaRPr sz="18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7" name="Google Shape;617;p40"/>
          <p:cNvSpPr txBox="1"/>
          <p:nvPr/>
        </p:nvSpPr>
        <p:spPr>
          <a:xfrm>
            <a:off x="8734570" y="6278857"/>
            <a:ext cx="2510557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2"/>
                </a:solidFill>
                <a:latin typeface="Rockwell"/>
                <a:ea typeface="Rockwell"/>
                <a:cs typeface="Rockwell"/>
                <a:sym typeface="Rockwell"/>
              </a:rPr>
              <a:t>DengAI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41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Rockwell"/>
              <a:buNone/>
            </a:pPr>
            <a:r>
              <a:rPr lang="en-US"/>
              <a:t>Pré-processamento</a:t>
            </a:r>
            <a:endParaRPr/>
          </a:p>
        </p:txBody>
      </p:sp>
      <p:sp>
        <p:nvSpPr>
          <p:cNvPr id="624" name="Google Shape;624;p41"/>
          <p:cNvSpPr txBox="1"/>
          <p:nvPr>
            <p:ph idx="5" type="body"/>
          </p:nvPr>
        </p:nvSpPr>
        <p:spPr>
          <a:xfrm>
            <a:off x="431800" y="3926334"/>
            <a:ext cx="21600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</a:pPr>
            <a:r>
              <a:rPr lang="en-US"/>
              <a:t>Tipos</a:t>
            </a:r>
            <a:br>
              <a:rPr lang="en-US"/>
            </a:br>
            <a:r>
              <a:rPr lang="en-US"/>
              <a:t>de Dados</a:t>
            </a:r>
            <a:endParaRPr/>
          </a:p>
        </p:txBody>
      </p:sp>
      <p:sp>
        <p:nvSpPr>
          <p:cNvPr id="625" name="Google Shape;625;p41"/>
          <p:cNvSpPr txBox="1"/>
          <p:nvPr>
            <p:ph idx="13" type="body"/>
          </p:nvPr>
        </p:nvSpPr>
        <p:spPr>
          <a:xfrm>
            <a:off x="432094" y="4683350"/>
            <a:ext cx="2160000" cy="9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r>
              <a:rPr lang="en-US"/>
              <a:t>Conversão 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do atributo </a:t>
            </a:r>
            <a:r>
              <a:rPr lang="en-US">
                <a:latin typeface="Source Sans Pro Light"/>
                <a:ea typeface="Source Sans Pro Light"/>
                <a:cs typeface="Source Sans Pro Light"/>
                <a:sym typeface="Source Sans Pro Light"/>
              </a:rPr>
              <a:t>week_start_date</a:t>
            </a:r>
            <a:r>
              <a:rPr lang="en-US"/>
              <a:t> em data (</a:t>
            </a:r>
            <a:r>
              <a:rPr b="1" lang="en-US"/>
              <a:t>pd.to_datetime</a:t>
            </a:r>
            <a:r>
              <a:rPr lang="en-US"/>
              <a:t>)</a:t>
            </a:r>
            <a:endParaRPr/>
          </a:p>
        </p:txBody>
      </p:sp>
      <p:sp>
        <p:nvSpPr>
          <p:cNvPr id="626" name="Google Shape;626;p41"/>
          <p:cNvSpPr txBox="1"/>
          <p:nvPr>
            <p:ph idx="6" type="body"/>
          </p:nvPr>
        </p:nvSpPr>
        <p:spPr>
          <a:xfrm>
            <a:off x="2726076" y="3926335"/>
            <a:ext cx="2160587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</a:pPr>
            <a:r>
              <a:rPr lang="en-US"/>
              <a:t>Definição dos</a:t>
            </a:r>
            <a:br>
              <a:rPr lang="en-US"/>
            </a:br>
            <a:r>
              <a:rPr lang="en-US"/>
              <a:t>Índices</a:t>
            </a:r>
            <a:endParaRPr/>
          </a:p>
        </p:txBody>
      </p:sp>
      <p:sp>
        <p:nvSpPr>
          <p:cNvPr id="627" name="Google Shape;627;p41"/>
          <p:cNvSpPr txBox="1"/>
          <p:nvPr>
            <p:ph idx="1" type="body"/>
          </p:nvPr>
        </p:nvSpPr>
        <p:spPr>
          <a:xfrm>
            <a:off x="2726075" y="4688112"/>
            <a:ext cx="2160588" cy="9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r>
              <a:rPr lang="en-US"/>
              <a:t>Reindexação utilizando a chave única do registro </a:t>
            </a:r>
            <a:r>
              <a:rPr b="1" lang="en-US"/>
              <a:t>(city, year, weekofyear)</a:t>
            </a:r>
            <a:endParaRPr/>
          </a:p>
        </p:txBody>
      </p:sp>
      <p:pic>
        <p:nvPicPr>
          <p:cNvPr descr="Thermometer" id="628" name="Google Shape;628;p41"/>
          <p:cNvPicPr preferRelativeResize="0"/>
          <p:nvPr>
            <p:ph idx="16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73898" y="2358091"/>
            <a:ext cx="854075" cy="854075"/>
          </a:xfrm>
          <a:prstGeom prst="rect">
            <a:avLst/>
          </a:prstGeom>
          <a:noFill/>
          <a:ln>
            <a:noFill/>
          </a:ln>
        </p:spPr>
      </p:pic>
      <p:sp>
        <p:nvSpPr>
          <p:cNvPr id="629" name="Google Shape;629;p41"/>
          <p:cNvSpPr txBox="1"/>
          <p:nvPr>
            <p:ph idx="7" type="body"/>
          </p:nvPr>
        </p:nvSpPr>
        <p:spPr>
          <a:xfrm>
            <a:off x="5020543" y="3926335"/>
            <a:ext cx="2160588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</a:pPr>
            <a:r>
              <a:rPr lang="en-US"/>
              <a:t>Unidades de</a:t>
            </a:r>
            <a:br>
              <a:rPr lang="en-US"/>
            </a:br>
            <a:r>
              <a:rPr lang="en-US"/>
              <a:t>Medida</a:t>
            </a:r>
            <a:endParaRPr/>
          </a:p>
        </p:txBody>
      </p:sp>
      <p:sp>
        <p:nvSpPr>
          <p:cNvPr id="630" name="Google Shape;630;p41"/>
          <p:cNvSpPr txBox="1"/>
          <p:nvPr>
            <p:ph idx="2" type="body"/>
          </p:nvPr>
        </p:nvSpPr>
        <p:spPr>
          <a:xfrm>
            <a:off x="5020543" y="4688112"/>
            <a:ext cx="2160588" cy="9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r>
              <a:rPr lang="en-US"/>
              <a:t>Padronização das temperaturas para Kelvin </a:t>
            </a:r>
            <a:r>
              <a:rPr b="1" lang="en-US"/>
              <a:t>(K = </a:t>
            </a:r>
            <a:r>
              <a:rPr b="1" baseline="30000" lang="en-US"/>
              <a:t>o</a:t>
            </a:r>
            <a:r>
              <a:rPr b="1" lang="en-US"/>
              <a:t>C - 273)</a:t>
            </a:r>
            <a:endParaRPr b="1"/>
          </a:p>
        </p:txBody>
      </p:sp>
      <p:sp>
        <p:nvSpPr>
          <p:cNvPr id="631" name="Google Shape;631;p41"/>
          <p:cNvSpPr txBox="1"/>
          <p:nvPr>
            <p:ph idx="8" type="body"/>
          </p:nvPr>
        </p:nvSpPr>
        <p:spPr>
          <a:xfrm>
            <a:off x="7315013" y="3926335"/>
            <a:ext cx="2160587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</a:pPr>
            <a:r>
              <a:rPr lang="en-US"/>
              <a:t>Divisão registros</a:t>
            </a:r>
            <a:br>
              <a:rPr lang="en-US"/>
            </a:br>
            <a:r>
              <a:rPr lang="en-US"/>
              <a:t>de cada cidade</a:t>
            </a:r>
            <a:endParaRPr/>
          </a:p>
        </p:txBody>
      </p:sp>
      <p:sp>
        <p:nvSpPr>
          <p:cNvPr id="632" name="Google Shape;632;p41"/>
          <p:cNvSpPr txBox="1"/>
          <p:nvPr>
            <p:ph idx="3" type="body"/>
          </p:nvPr>
        </p:nvSpPr>
        <p:spPr>
          <a:xfrm>
            <a:off x="7315012" y="4683647"/>
            <a:ext cx="2160588" cy="14692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</a:pPr>
            <a:r>
              <a:rPr b="1" lang="en-US" sz="1400">
                <a:latin typeface="Source Sans Pro"/>
                <a:ea typeface="Source Sans Pro"/>
                <a:cs typeface="Source Sans Pro"/>
                <a:sym typeface="Source Sans Pro"/>
              </a:rPr>
              <a:t>SAN JUAN</a:t>
            </a:r>
            <a:br>
              <a:rPr b="1" lang="en-US" sz="1400">
                <a:latin typeface="Source Sans Pro"/>
                <a:ea typeface="Source Sans Pro"/>
                <a:cs typeface="Source Sans Pro"/>
                <a:sym typeface="Source Sans Pro"/>
              </a:rPr>
            </a:br>
            <a:r>
              <a:rPr lang="en-US" sz="1400">
                <a:latin typeface="Source Sans Pro"/>
                <a:ea typeface="Source Sans Pro"/>
                <a:cs typeface="Source Sans Pro"/>
                <a:sym typeface="Source Sans Pro"/>
              </a:rPr>
              <a:t>Atributos: (936, 21)</a:t>
            </a:r>
            <a:br>
              <a:rPr lang="en-US" sz="1400">
                <a:latin typeface="Source Sans Pro"/>
                <a:ea typeface="Source Sans Pro"/>
                <a:cs typeface="Source Sans Pro"/>
                <a:sym typeface="Source Sans Pro"/>
              </a:rPr>
            </a:br>
            <a:r>
              <a:rPr lang="en-US" sz="1400">
                <a:latin typeface="Source Sans Pro"/>
                <a:ea typeface="Source Sans Pro"/>
                <a:cs typeface="Source Sans Pro"/>
                <a:sym typeface="Source Sans Pro"/>
              </a:rPr>
              <a:t> Rótulos: (936, 1)</a:t>
            </a:r>
            <a:br>
              <a:rPr lang="en-US" sz="1400">
                <a:latin typeface="Source Sans Pro"/>
                <a:ea typeface="Source Sans Pro"/>
                <a:cs typeface="Source Sans Pro"/>
                <a:sym typeface="Source Sans Pro"/>
              </a:rPr>
            </a:br>
            <a:br>
              <a:rPr lang="en-US" sz="1400">
                <a:latin typeface="Source Sans Pro"/>
                <a:ea typeface="Source Sans Pro"/>
                <a:cs typeface="Source Sans Pro"/>
                <a:sym typeface="Source Sans Pro"/>
              </a:rPr>
            </a:br>
            <a:r>
              <a:rPr b="1" lang="en-US" sz="1400">
                <a:latin typeface="Source Sans Pro"/>
                <a:ea typeface="Source Sans Pro"/>
                <a:cs typeface="Source Sans Pro"/>
                <a:sym typeface="Source Sans Pro"/>
              </a:rPr>
              <a:t>IQUITOS</a:t>
            </a:r>
            <a:br>
              <a:rPr b="1" lang="en-US" sz="1400">
                <a:latin typeface="Source Sans Pro"/>
                <a:ea typeface="Source Sans Pro"/>
                <a:cs typeface="Source Sans Pro"/>
                <a:sym typeface="Source Sans Pro"/>
              </a:rPr>
            </a:br>
            <a:r>
              <a:rPr lang="en-US" sz="1400">
                <a:latin typeface="Source Sans Pro"/>
                <a:ea typeface="Source Sans Pro"/>
                <a:cs typeface="Source Sans Pro"/>
                <a:sym typeface="Source Sans Pro"/>
              </a:rPr>
              <a:t>Atributos: (520, 21)</a:t>
            </a:r>
            <a:br>
              <a:rPr lang="en-US" sz="1400">
                <a:latin typeface="Source Sans Pro"/>
                <a:ea typeface="Source Sans Pro"/>
                <a:cs typeface="Source Sans Pro"/>
                <a:sym typeface="Source Sans Pro"/>
              </a:rPr>
            </a:br>
            <a:r>
              <a:rPr lang="en-US" sz="1400">
                <a:latin typeface="Source Sans Pro"/>
                <a:ea typeface="Source Sans Pro"/>
                <a:cs typeface="Source Sans Pro"/>
                <a:sym typeface="Source Sans Pro"/>
              </a:rPr>
              <a:t> Rótulos: (520, 1)</a:t>
            </a:r>
            <a:endParaRPr sz="14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33" name="Google Shape;633;p41"/>
          <p:cNvSpPr txBox="1"/>
          <p:nvPr>
            <p:ph idx="9" type="body"/>
          </p:nvPr>
        </p:nvSpPr>
        <p:spPr>
          <a:xfrm>
            <a:off x="9609481" y="3926335"/>
            <a:ext cx="2160588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</a:pPr>
            <a:r>
              <a:rPr lang="en-US"/>
              <a:t>Valores </a:t>
            </a:r>
            <a:br>
              <a:rPr lang="en-US"/>
            </a:br>
            <a:r>
              <a:rPr lang="en-US"/>
              <a:t>Nulos</a:t>
            </a:r>
            <a:endParaRPr/>
          </a:p>
        </p:txBody>
      </p:sp>
      <p:sp>
        <p:nvSpPr>
          <p:cNvPr id="634" name="Google Shape;634;p41"/>
          <p:cNvSpPr txBox="1"/>
          <p:nvPr>
            <p:ph idx="4" type="body"/>
          </p:nvPr>
        </p:nvSpPr>
        <p:spPr>
          <a:xfrm>
            <a:off x="9609481" y="4688112"/>
            <a:ext cx="2160588" cy="9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r>
              <a:rPr lang="en-US"/>
              <a:t>Tratamento dos dados faltantes</a:t>
            </a:r>
            <a:endParaRPr/>
          </a:p>
        </p:txBody>
      </p:sp>
      <p:sp>
        <p:nvSpPr>
          <p:cNvPr id="635" name="Google Shape;635;p41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36" name="Google Shape;636;p41"/>
          <p:cNvSpPr txBox="1"/>
          <p:nvPr/>
        </p:nvSpPr>
        <p:spPr>
          <a:xfrm>
            <a:off x="8734570" y="6278857"/>
            <a:ext cx="2510557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2"/>
                </a:solidFill>
                <a:latin typeface="Rockwell"/>
                <a:ea typeface="Rockwell"/>
                <a:cs typeface="Rockwell"/>
                <a:sym typeface="Rockwell"/>
              </a:rPr>
              <a:t>DengAI</a:t>
            </a:r>
            <a:endParaRPr/>
          </a:p>
        </p:txBody>
      </p:sp>
      <p:pic>
        <p:nvPicPr>
          <p:cNvPr id="637" name="Google Shape;637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86997" y="2357839"/>
            <a:ext cx="846464" cy="85702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con&#10;&#10;Description automatically generated" id="638" name="Google Shape;638;p4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384013" y="2360364"/>
            <a:ext cx="861153" cy="851972"/>
          </a:xfrm>
          <a:prstGeom prst="rect">
            <a:avLst/>
          </a:prstGeom>
          <a:noFill/>
          <a:ln>
            <a:noFill/>
          </a:ln>
        </p:spPr>
      </p:pic>
      <p:sp>
        <p:nvSpPr>
          <p:cNvPr id="639" name="Google Shape;639;p41"/>
          <p:cNvSpPr txBox="1"/>
          <p:nvPr/>
        </p:nvSpPr>
        <p:spPr>
          <a:xfrm>
            <a:off x="5651652" y="3242629"/>
            <a:ext cx="8337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baseline="30000" lang="en-US" sz="1200">
                <a:solidFill>
                  <a:srgbClr val="065A01"/>
                </a:solidFill>
                <a:latin typeface="Calibri"/>
                <a:ea typeface="Calibri"/>
                <a:cs typeface="Calibri"/>
                <a:sym typeface="Calibri"/>
              </a:rPr>
              <a:t>o</a:t>
            </a:r>
            <a:r>
              <a:rPr b="1" lang="en-US" sz="1200">
                <a:solidFill>
                  <a:srgbClr val="065A01"/>
                </a:solidFill>
                <a:latin typeface="Calibri"/>
                <a:ea typeface="Calibri"/>
                <a:cs typeface="Calibri"/>
                <a:sym typeface="Calibri"/>
              </a:rPr>
              <a:t>C             K</a:t>
            </a:r>
            <a:endParaRPr b="1" sz="1800">
              <a:solidFill>
                <a:srgbClr val="065A0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40" name="Google Shape;640;p41"/>
          <p:cNvCxnSpPr/>
          <p:nvPr/>
        </p:nvCxnSpPr>
        <p:spPr>
          <a:xfrm flipH="1" rot="10800000">
            <a:off x="5891844" y="3364462"/>
            <a:ext cx="418500" cy="3600"/>
          </a:xfrm>
          <a:prstGeom prst="straightConnector1">
            <a:avLst/>
          </a:prstGeom>
          <a:noFill/>
          <a:ln cap="flat" cmpd="sng" w="19050">
            <a:solidFill>
              <a:srgbClr val="065A0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pic>
        <p:nvPicPr>
          <p:cNvPr descr="Icon, arrow&#10;&#10;Description automatically generated" id="641" name="Google Shape;641;p4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894388" y="2357954"/>
            <a:ext cx="1002765" cy="85679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con&#10;&#10;Description automatically generated" id="642" name="Google Shape;642;p4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319132" y="2357150"/>
            <a:ext cx="743639" cy="9043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42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Rockwell"/>
              <a:buNone/>
            </a:pPr>
            <a:r>
              <a:rPr lang="en-US"/>
              <a:t>Pré-processamento: Valores nulos</a:t>
            </a:r>
            <a:endParaRPr/>
          </a:p>
        </p:txBody>
      </p:sp>
      <p:sp>
        <p:nvSpPr>
          <p:cNvPr id="648" name="Google Shape;648;p42"/>
          <p:cNvSpPr txBox="1"/>
          <p:nvPr>
            <p:ph idx="1" type="body"/>
          </p:nvPr>
        </p:nvSpPr>
        <p:spPr>
          <a:xfrm>
            <a:off x="432000" y="1152000"/>
            <a:ext cx="5472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</a:pPr>
            <a:r>
              <a:rPr b="0" lang="en-US"/>
              <a:t>Valores faltantes para </a:t>
            </a:r>
            <a:r>
              <a:rPr lang="en-US"/>
              <a:t>San Juan</a:t>
            </a:r>
            <a:endParaRPr/>
          </a:p>
        </p:txBody>
      </p:sp>
      <p:pic>
        <p:nvPicPr>
          <p:cNvPr id="649" name="Google Shape;649;p42"/>
          <p:cNvPicPr preferRelativeResize="0"/>
          <p:nvPr>
            <p:ph idx="2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23294" y="1829338"/>
            <a:ext cx="3880232" cy="4117324"/>
          </a:xfrm>
          <a:prstGeom prst="rect">
            <a:avLst/>
          </a:prstGeom>
          <a:noFill/>
          <a:ln>
            <a:noFill/>
          </a:ln>
        </p:spPr>
      </p:pic>
      <p:sp>
        <p:nvSpPr>
          <p:cNvPr id="650" name="Google Shape;650;p42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51" name="Google Shape;651;p42"/>
          <p:cNvPicPr preferRelativeResize="0"/>
          <p:nvPr>
            <p:ph idx="3" type="body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19824" y="1831418"/>
            <a:ext cx="3880232" cy="4117668"/>
          </a:xfrm>
          <a:prstGeom prst="rect">
            <a:avLst/>
          </a:prstGeom>
          <a:noFill/>
          <a:ln>
            <a:noFill/>
          </a:ln>
        </p:spPr>
      </p:pic>
      <p:sp>
        <p:nvSpPr>
          <p:cNvPr id="652" name="Google Shape;652;p42"/>
          <p:cNvSpPr txBox="1"/>
          <p:nvPr>
            <p:ph idx="4" type="body"/>
          </p:nvPr>
        </p:nvSpPr>
        <p:spPr>
          <a:xfrm>
            <a:off x="6288002" y="1151785"/>
            <a:ext cx="5483998" cy="3548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</a:pPr>
            <a:r>
              <a:rPr b="0" lang="en-US"/>
              <a:t>Valores faltantes para </a:t>
            </a:r>
            <a:r>
              <a:rPr lang="en-US"/>
              <a:t>Iquitos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43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Rockwell"/>
              <a:buNone/>
            </a:pPr>
            <a:r>
              <a:rPr lang="en-US"/>
              <a:t>Pré-processamento: Valores nulos</a:t>
            </a:r>
            <a:endParaRPr/>
          </a:p>
        </p:txBody>
      </p:sp>
      <p:sp>
        <p:nvSpPr>
          <p:cNvPr id="658" name="Google Shape;658;p43"/>
          <p:cNvSpPr txBox="1"/>
          <p:nvPr>
            <p:ph idx="1" type="body"/>
          </p:nvPr>
        </p:nvSpPr>
        <p:spPr>
          <a:xfrm>
            <a:off x="432000" y="1152000"/>
            <a:ext cx="5472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</a:pPr>
            <a:r>
              <a:rPr b="0" lang="en-US"/>
              <a:t>Valores faltantes para </a:t>
            </a:r>
            <a:r>
              <a:rPr lang="en-US"/>
              <a:t>San Juan</a:t>
            </a:r>
            <a:endParaRPr/>
          </a:p>
        </p:txBody>
      </p:sp>
      <p:pic>
        <p:nvPicPr>
          <p:cNvPr id="659" name="Google Shape;659;p43"/>
          <p:cNvPicPr preferRelativeResize="0"/>
          <p:nvPr>
            <p:ph idx="2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23294" y="1829338"/>
            <a:ext cx="3880232" cy="4117324"/>
          </a:xfrm>
          <a:prstGeom prst="rect">
            <a:avLst/>
          </a:prstGeom>
          <a:noFill/>
          <a:ln>
            <a:noFill/>
          </a:ln>
        </p:spPr>
      </p:pic>
      <p:sp>
        <p:nvSpPr>
          <p:cNvPr id="660" name="Google Shape;660;p43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61" name="Google Shape;661;p43"/>
          <p:cNvPicPr preferRelativeResize="0"/>
          <p:nvPr>
            <p:ph idx="3" type="body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19824" y="1831418"/>
            <a:ext cx="3880232" cy="4117668"/>
          </a:xfrm>
          <a:prstGeom prst="rect">
            <a:avLst/>
          </a:prstGeom>
          <a:noFill/>
          <a:ln>
            <a:noFill/>
          </a:ln>
        </p:spPr>
      </p:pic>
      <p:sp>
        <p:nvSpPr>
          <p:cNvPr id="662" name="Google Shape;662;p43"/>
          <p:cNvSpPr txBox="1"/>
          <p:nvPr>
            <p:ph idx="4" type="body"/>
          </p:nvPr>
        </p:nvSpPr>
        <p:spPr>
          <a:xfrm>
            <a:off x="6288002" y="1151785"/>
            <a:ext cx="5483998" cy="3548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</a:pPr>
            <a:r>
              <a:rPr b="0" lang="en-US"/>
              <a:t>Valores faltantes para </a:t>
            </a:r>
            <a:r>
              <a:rPr lang="en-US"/>
              <a:t>Iquitos</a:t>
            </a:r>
            <a:endParaRPr/>
          </a:p>
        </p:txBody>
      </p:sp>
      <p:sp>
        <p:nvSpPr>
          <p:cNvPr id="663" name="Google Shape;663;p43"/>
          <p:cNvSpPr/>
          <p:nvPr/>
        </p:nvSpPr>
        <p:spPr>
          <a:xfrm>
            <a:off x="1222872" y="2521943"/>
            <a:ext cx="3879771" cy="198305"/>
          </a:xfrm>
          <a:prstGeom prst="rect">
            <a:avLst/>
          </a:prstGeom>
          <a:noFill/>
          <a:ln cap="flat" cmpd="sng" w="28575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97D5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4" name="Google Shape;664;p43"/>
          <p:cNvSpPr/>
          <p:nvPr/>
        </p:nvSpPr>
        <p:spPr>
          <a:xfrm>
            <a:off x="7217884" y="5771919"/>
            <a:ext cx="3879771" cy="198305"/>
          </a:xfrm>
          <a:prstGeom prst="rect">
            <a:avLst/>
          </a:prstGeom>
          <a:noFill/>
          <a:ln cap="flat" cmpd="sng" w="28575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97D5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hart, line chart&#10;&#10;Description automatically generated" id="669" name="Google Shape;669;p44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08119" y="994012"/>
            <a:ext cx="8787760" cy="2746698"/>
          </a:xfrm>
          <a:prstGeom prst="rect">
            <a:avLst/>
          </a:prstGeom>
          <a:noFill/>
          <a:ln>
            <a:noFill/>
          </a:ln>
        </p:spPr>
      </p:pic>
      <p:sp>
        <p:nvSpPr>
          <p:cNvPr id="670" name="Google Shape;670;p44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Rockwell"/>
              <a:buNone/>
            </a:pPr>
            <a:r>
              <a:rPr lang="en-US"/>
              <a:t>Pré-processamento: Valores nulos</a:t>
            </a:r>
            <a:endParaRPr/>
          </a:p>
        </p:txBody>
      </p:sp>
      <p:sp>
        <p:nvSpPr>
          <p:cNvPr id="671" name="Google Shape;671;p44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Chart, line chart&#10;&#10;Description automatically generated" id="672" name="Google Shape;672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03943" y="3852628"/>
            <a:ext cx="8793296" cy="27515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45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Rockwell"/>
              <a:buNone/>
            </a:pPr>
            <a:r>
              <a:rPr lang="en-US" sz="3000"/>
              <a:t>Análise Exploratória</a:t>
            </a:r>
            <a:endParaRPr/>
          </a:p>
        </p:txBody>
      </p:sp>
      <p:sp>
        <p:nvSpPr>
          <p:cNvPr id="678" name="Google Shape;678;p45"/>
          <p:cNvSpPr txBox="1"/>
          <p:nvPr>
            <p:ph idx="1" type="body"/>
          </p:nvPr>
        </p:nvSpPr>
        <p:spPr>
          <a:xfrm>
            <a:off x="432000" y="1152000"/>
            <a:ext cx="5472000" cy="50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200"/>
              <a:buNone/>
            </a:pPr>
            <a:r>
              <a:t/>
            </a:r>
            <a:endParaRPr sz="120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  <p:sp>
        <p:nvSpPr>
          <p:cNvPr id="679" name="Google Shape;679;p45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80" name="Google Shape;680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79706" y="1151985"/>
            <a:ext cx="5850928" cy="5039975"/>
          </a:xfrm>
          <a:prstGeom prst="rect">
            <a:avLst/>
          </a:prstGeom>
          <a:noFill/>
          <a:ln>
            <a:noFill/>
          </a:ln>
        </p:spPr>
      </p:pic>
      <p:sp>
        <p:nvSpPr>
          <p:cNvPr id="681" name="Google Shape;681;p45"/>
          <p:cNvSpPr txBox="1"/>
          <p:nvPr/>
        </p:nvSpPr>
        <p:spPr>
          <a:xfrm>
            <a:off x="304800" y="3048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46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Rockwell"/>
              <a:buNone/>
            </a:pPr>
            <a:r>
              <a:rPr lang="en-US" sz="3000"/>
              <a:t>Taxa de Precipitação</a:t>
            </a:r>
            <a:endParaRPr/>
          </a:p>
        </p:txBody>
      </p:sp>
      <p:sp>
        <p:nvSpPr>
          <p:cNvPr id="687" name="Google Shape;687;p46"/>
          <p:cNvSpPr txBox="1"/>
          <p:nvPr>
            <p:ph idx="1" type="body"/>
          </p:nvPr>
        </p:nvSpPr>
        <p:spPr>
          <a:xfrm>
            <a:off x="3595018" y="1065734"/>
            <a:ext cx="4479962" cy="6405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rPr lang="en-US" sz="2200"/>
              <a:t>4 atributos de </a:t>
            </a:r>
            <a:r>
              <a:rPr b="1" lang="en-US" sz="2200"/>
              <a:t>precipitação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8" name="Google Shape;688;p46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Graphical user interface, timeline&#10;&#10;Description automatically generated" id="689" name="Google Shape;689;p46"/>
          <p:cNvPicPr preferRelativeResize="0"/>
          <p:nvPr>
            <p:ph idx="2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94233" y="1532801"/>
            <a:ext cx="5471616" cy="48560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p47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Rockwell"/>
              <a:buNone/>
            </a:pPr>
            <a:r>
              <a:rPr lang="en-US" sz="3000"/>
              <a:t>Taxa de Precipitação</a:t>
            </a:r>
            <a:endParaRPr/>
          </a:p>
        </p:txBody>
      </p:sp>
      <p:sp>
        <p:nvSpPr>
          <p:cNvPr id="695" name="Google Shape;695;p47"/>
          <p:cNvSpPr txBox="1"/>
          <p:nvPr>
            <p:ph idx="1" type="body"/>
          </p:nvPr>
        </p:nvSpPr>
        <p:spPr>
          <a:xfrm>
            <a:off x="3595018" y="1065734"/>
            <a:ext cx="4479962" cy="6405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rPr lang="en-US" sz="2200"/>
              <a:t>4 atributos de </a:t>
            </a:r>
            <a:r>
              <a:rPr b="1" lang="en-US" sz="2200"/>
              <a:t>precipitação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6" name="Google Shape;696;p47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Graphical user interface, timeline&#10;&#10;Description automatically generated" id="697" name="Google Shape;697;p47"/>
          <p:cNvPicPr preferRelativeResize="0"/>
          <p:nvPr>
            <p:ph idx="2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94233" y="1532801"/>
            <a:ext cx="5471616" cy="4856058"/>
          </a:xfrm>
          <a:prstGeom prst="rect">
            <a:avLst/>
          </a:prstGeom>
          <a:noFill/>
          <a:ln>
            <a:noFill/>
          </a:ln>
        </p:spPr>
      </p:pic>
      <p:sp>
        <p:nvSpPr>
          <p:cNvPr id="698" name="Google Shape;698;p47"/>
          <p:cNvSpPr/>
          <p:nvPr/>
        </p:nvSpPr>
        <p:spPr>
          <a:xfrm>
            <a:off x="3143254" y="2684418"/>
            <a:ext cx="5609020" cy="2457734"/>
          </a:xfrm>
          <a:prstGeom prst="rect">
            <a:avLst/>
          </a:prstGeom>
          <a:noFill/>
          <a:ln cap="flat" cmpd="sng" w="5715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9" name="Google Shape;699;p47"/>
          <p:cNvSpPr txBox="1"/>
          <p:nvPr/>
        </p:nvSpPr>
        <p:spPr>
          <a:xfrm flipH="1">
            <a:off x="-5751" y="3617343"/>
            <a:ext cx="3217652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  PERSIANN = NOAA NCEP CFSR</a:t>
            </a: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​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30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Rockwell"/>
              <a:buNone/>
            </a:pPr>
            <a:r>
              <a:rPr lang="en-US"/>
              <a:t>Motivação</a:t>
            </a:r>
            <a:endParaRPr/>
          </a:p>
        </p:txBody>
      </p:sp>
      <p:sp>
        <p:nvSpPr>
          <p:cNvPr id="474" name="Google Shape;474;p30"/>
          <p:cNvSpPr txBox="1"/>
          <p:nvPr>
            <p:ph idx="1" type="body"/>
          </p:nvPr>
        </p:nvSpPr>
        <p:spPr>
          <a:xfrm>
            <a:off x="432000" y="2438720"/>
            <a:ext cx="5472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</a:pPr>
            <a:r>
              <a:rPr lang="en-US"/>
              <a:t>Grave problema epidêmico</a:t>
            </a:r>
            <a:endParaRPr/>
          </a:p>
        </p:txBody>
      </p:sp>
      <p:sp>
        <p:nvSpPr>
          <p:cNvPr id="475" name="Google Shape;475;p30"/>
          <p:cNvSpPr txBox="1"/>
          <p:nvPr>
            <p:ph idx="2" type="body"/>
          </p:nvPr>
        </p:nvSpPr>
        <p:spPr>
          <a:xfrm>
            <a:off x="432000" y="3062534"/>
            <a:ext cx="5472000" cy="31294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</a:pPr>
            <a:r>
              <a:rPr b="1" lang="en-US"/>
              <a:t>Doença</a:t>
            </a:r>
            <a:r>
              <a:rPr lang="en-US"/>
              <a:t> tropical e subtropical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</a:pPr>
            <a:r>
              <a:rPr b="1" lang="en-US"/>
              <a:t>400 milhões</a:t>
            </a:r>
            <a:r>
              <a:rPr lang="en-US"/>
              <a:t> de casos por ano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</a:pPr>
            <a:r>
              <a:rPr lang="en-US"/>
              <a:t>1 milhão de casos no </a:t>
            </a:r>
            <a:r>
              <a:rPr b="1" lang="en-US"/>
              <a:t>Brasil</a:t>
            </a:r>
            <a:r>
              <a:rPr lang="en-US"/>
              <a:t> em 2020</a:t>
            </a:r>
            <a:endParaRPr/>
          </a:p>
        </p:txBody>
      </p:sp>
      <p:sp>
        <p:nvSpPr>
          <p:cNvPr id="476" name="Google Shape;476;p30"/>
          <p:cNvSpPr txBox="1"/>
          <p:nvPr>
            <p:ph idx="4294967295" type="body"/>
          </p:nvPr>
        </p:nvSpPr>
        <p:spPr>
          <a:xfrm>
            <a:off x="6300000" y="2439245"/>
            <a:ext cx="5472000" cy="3587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</a:pPr>
            <a:r>
              <a:rPr b="1" lang="en-US" sz="2400"/>
              <a:t>Dinâmica da transmissão</a:t>
            </a:r>
            <a:endParaRPr/>
          </a:p>
        </p:txBody>
      </p:sp>
      <p:sp>
        <p:nvSpPr>
          <p:cNvPr id="477" name="Google Shape;477;p30"/>
          <p:cNvSpPr txBox="1"/>
          <p:nvPr>
            <p:ph idx="4294967295" type="body"/>
          </p:nvPr>
        </p:nvSpPr>
        <p:spPr>
          <a:xfrm>
            <a:off x="6299887" y="3062514"/>
            <a:ext cx="5472113" cy="31287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</a:pPr>
            <a:r>
              <a:rPr b="1" lang="en-US"/>
              <a:t>Mosquito</a:t>
            </a:r>
            <a:r>
              <a:rPr lang="en-US"/>
              <a:t> </a:t>
            </a:r>
            <a:r>
              <a:rPr i="1" lang="en-US"/>
              <a:t>aedes aegypti</a:t>
            </a:r>
            <a:r>
              <a:rPr lang="en-US"/>
              <a:t> como vetor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</a:pPr>
            <a:r>
              <a:rPr lang="en-US"/>
              <a:t>Variáveis climáticas como </a:t>
            </a:r>
            <a:r>
              <a:rPr b="1" lang="en-US"/>
              <a:t>temperatura</a:t>
            </a:r>
            <a:r>
              <a:rPr lang="en-US"/>
              <a:t> e </a:t>
            </a:r>
            <a:r>
              <a:rPr b="1" lang="en-US"/>
              <a:t>precipitação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</a:pPr>
            <a:r>
              <a:rPr lang="en-US"/>
              <a:t>Relação entre clima e </a:t>
            </a:r>
            <a:r>
              <a:rPr b="1" lang="en-US"/>
              <a:t>potencial da doença</a:t>
            </a:r>
            <a:endParaRPr b="1"/>
          </a:p>
        </p:txBody>
      </p:sp>
      <p:sp>
        <p:nvSpPr>
          <p:cNvPr id="478" name="Google Shape;478;p30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79" name="Google Shape;479;p30"/>
          <p:cNvSpPr txBox="1"/>
          <p:nvPr/>
        </p:nvSpPr>
        <p:spPr>
          <a:xfrm>
            <a:off x="8734570" y="6278857"/>
            <a:ext cx="2510557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2"/>
                </a:solidFill>
                <a:latin typeface="Rockwell"/>
                <a:ea typeface="Rockwell"/>
                <a:cs typeface="Rockwell"/>
                <a:sym typeface="Rockwell"/>
              </a:rPr>
              <a:t>DengAI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48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Rockwell"/>
              <a:buNone/>
            </a:pPr>
            <a:r>
              <a:rPr lang="en-US" sz="3000"/>
              <a:t>Umidade</a:t>
            </a:r>
            <a:endParaRPr/>
          </a:p>
        </p:txBody>
      </p:sp>
      <p:pic>
        <p:nvPicPr>
          <p:cNvPr id="705" name="Google Shape;705;p48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39736" y="3712470"/>
            <a:ext cx="6830746" cy="2113254"/>
          </a:xfrm>
          <a:prstGeom prst="rect">
            <a:avLst/>
          </a:prstGeom>
          <a:noFill/>
          <a:ln>
            <a:noFill/>
          </a:ln>
        </p:spPr>
      </p:pic>
      <p:sp>
        <p:nvSpPr>
          <p:cNvPr id="706" name="Google Shape;706;p48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Chart, histogram&#10;&#10;Description automatically generated" id="707" name="Google Shape;707;p48"/>
          <p:cNvPicPr preferRelativeResize="0"/>
          <p:nvPr>
            <p:ph idx="2" type="body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41638" y="1151812"/>
            <a:ext cx="6830362" cy="2113076"/>
          </a:xfrm>
          <a:prstGeom prst="rect">
            <a:avLst/>
          </a:prstGeom>
          <a:noFill/>
          <a:ln>
            <a:noFill/>
          </a:ln>
        </p:spPr>
      </p:pic>
      <p:sp>
        <p:nvSpPr>
          <p:cNvPr id="708" name="Google Shape;708;p48"/>
          <p:cNvSpPr txBox="1"/>
          <p:nvPr/>
        </p:nvSpPr>
        <p:spPr>
          <a:xfrm>
            <a:off x="576750" y="2552700"/>
            <a:ext cx="3656700" cy="13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Umidade </a:t>
            </a:r>
            <a:r>
              <a:rPr b="1" lang="en-US" sz="2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Relativa</a:t>
            </a:r>
            <a:r>
              <a:rPr lang="en-US" sz="2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e </a:t>
            </a:r>
            <a:r>
              <a:rPr b="1" lang="en-US" sz="2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Específica</a:t>
            </a:r>
            <a:r>
              <a:rPr lang="en-US" sz="2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para </a:t>
            </a:r>
            <a:r>
              <a:rPr b="1" lang="en-US" sz="22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San Juan</a:t>
            </a:r>
            <a:r>
              <a:rPr lang="en-US" sz="2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e </a:t>
            </a:r>
            <a:r>
              <a:rPr b="1" lang="en-US" sz="2200">
                <a:solidFill>
                  <a:srgbClr val="E37507"/>
                </a:solidFill>
                <a:latin typeface="Calibri"/>
                <a:ea typeface="Calibri"/>
                <a:cs typeface="Calibri"/>
                <a:sym typeface="Calibri"/>
              </a:rPr>
              <a:t>Iquitos</a:t>
            </a:r>
            <a:endParaRPr sz="2200">
              <a:solidFill>
                <a:srgbClr val="E3750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Média móvel</a:t>
            </a:r>
            <a:r>
              <a:rPr lang="en-US" sz="2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16 semanas</a:t>
            </a:r>
            <a:endParaRPr sz="18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49"/>
          <p:cNvSpPr txBox="1"/>
          <p:nvPr/>
        </p:nvSpPr>
        <p:spPr>
          <a:xfrm>
            <a:off x="555300" y="1512250"/>
            <a:ext cx="11093400" cy="372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Coeficiente de </a:t>
            </a:r>
            <a:r>
              <a:rPr b="1" lang="en-US" sz="2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Correlação</a:t>
            </a:r>
            <a:r>
              <a:rPr lang="en-US" sz="2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de Pearson: Umidade Relativa e Umidade Específica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3716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     </a:t>
            </a:r>
            <a:r>
              <a:rPr lang="en-US" sz="2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San Juan: r = 0,67									Iquitos: r = 0,72</a:t>
            </a:r>
            <a:endParaRPr/>
          </a:p>
        </p:txBody>
      </p:sp>
      <p:pic>
        <p:nvPicPr>
          <p:cNvPr descr="Chart, scatter chart&#10;&#10;Description automatically generated" id="714" name="Google Shape;714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2005" y="3099459"/>
            <a:ext cx="5486400" cy="1694330"/>
          </a:xfrm>
          <a:prstGeom prst="rect">
            <a:avLst/>
          </a:prstGeom>
          <a:noFill/>
          <a:ln>
            <a:noFill/>
          </a:ln>
        </p:spPr>
      </p:pic>
      <p:sp>
        <p:nvSpPr>
          <p:cNvPr id="715" name="Google Shape;715;p49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Rockwell"/>
              <a:buNone/>
            </a:pPr>
            <a:r>
              <a:rPr lang="en-US" sz="3000"/>
              <a:t>Umidade: correlação</a:t>
            </a:r>
            <a:endParaRPr/>
          </a:p>
        </p:txBody>
      </p:sp>
      <p:sp>
        <p:nvSpPr>
          <p:cNvPr id="716" name="Google Shape;716;p49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Chart, scatter chart&#10;&#10;Description automatically generated" id="717" name="Google Shape;717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52507" y="3095794"/>
            <a:ext cx="5486401" cy="17016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50"/>
          <p:cNvSpPr txBox="1"/>
          <p:nvPr/>
        </p:nvSpPr>
        <p:spPr>
          <a:xfrm>
            <a:off x="555300" y="1512250"/>
            <a:ext cx="11093400" cy="40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Comparação </a:t>
            </a:r>
            <a:r>
              <a:rPr b="1" lang="en-US" sz="22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GHCN-Daily</a:t>
            </a:r>
            <a:r>
              <a:rPr lang="en-US" sz="2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e </a:t>
            </a:r>
            <a:r>
              <a:rPr b="1" lang="en-US" sz="2200">
                <a:solidFill>
                  <a:srgbClr val="E37507"/>
                </a:solidFill>
                <a:latin typeface="Calibri"/>
                <a:ea typeface="Calibri"/>
                <a:cs typeface="Calibri"/>
                <a:sym typeface="Calibri"/>
              </a:rPr>
              <a:t>NCEP CFSR</a:t>
            </a:r>
            <a:endParaRPr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3716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     		San Juan											Iquitos</a:t>
            </a:r>
            <a:endParaRPr/>
          </a:p>
        </p:txBody>
      </p:sp>
      <p:sp>
        <p:nvSpPr>
          <p:cNvPr id="723" name="Google Shape;723;p50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Rockwell"/>
              <a:buNone/>
            </a:pPr>
            <a:r>
              <a:rPr lang="en-US" sz="3000"/>
              <a:t>Temperatura: variação diurna</a:t>
            </a:r>
            <a:endParaRPr/>
          </a:p>
        </p:txBody>
      </p:sp>
      <p:sp>
        <p:nvSpPr>
          <p:cNvPr id="724" name="Google Shape;724;p50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Chart, line chart&#10;&#10;Description automatically generated" id="725" name="Google Shape;725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2007" y="3331174"/>
            <a:ext cx="5486401" cy="168812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hart, line chart&#10;&#10;Description automatically generated" id="726" name="Google Shape;726;p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52507" y="3331164"/>
            <a:ext cx="5486401" cy="16881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51"/>
          <p:cNvSpPr txBox="1"/>
          <p:nvPr/>
        </p:nvSpPr>
        <p:spPr>
          <a:xfrm>
            <a:off x="555300" y="1512250"/>
            <a:ext cx="11093400" cy="40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Comparação </a:t>
            </a:r>
            <a:r>
              <a:rPr b="1" lang="en-US" sz="22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GHCN-Daily</a:t>
            </a:r>
            <a:r>
              <a:rPr lang="en-US" sz="2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e </a:t>
            </a:r>
            <a:r>
              <a:rPr b="1" lang="en-US" sz="2200">
                <a:solidFill>
                  <a:srgbClr val="E37507"/>
                </a:solidFill>
                <a:latin typeface="Calibri"/>
                <a:ea typeface="Calibri"/>
                <a:cs typeface="Calibri"/>
                <a:sym typeface="Calibri"/>
              </a:rPr>
              <a:t>NCEP CFSR</a:t>
            </a:r>
            <a:endParaRPr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3716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     		San Juan											Iquitos</a:t>
            </a:r>
            <a:endParaRPr/>
          </a:p>
        </p:txBody>
      </p:sp>
      <p:sp>
        <p:nvSpPr>
          <p:cNvPr id="732" name="Google Shape;732;p51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Rockwell"/>
              <a:buNone/>
            </a:pPr>
            <a:r>
              <a:rPr lang="en-US" sz="3000"/>
              <a:t>Temperatura: variação diurna</a:t>
            </a:r>
            <a:endParaRPr/>
          </a:p>
        </p:txBody>
      </p:sp>
      <p:sp>
        <p:nvSpPr>
          <p:cNvPr id="733" name="Google Shape;733;p51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Chart, line chart&#10;&#10;Description automatically generated" id="734" name="Google Shape;734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2007" y="3331174"/>
            <a:ext cx="5486401" cy="168812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hart, line chart&#10;&#10;Description automatically generated" id="735" name="Google Shape;735;p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52507" y="3331164"/>
            <a:ext cx="5486401" cy="1688123"/>
          </a:xfrm>
          <a:prstGeom prst="rect">
            <a:avLst/>
          </a:prstGeom>
          <a:noFill/>
          <a:ln>
            <a:noFill/>
          </a:ln>
        </p:spPr>
      </p:pic>
      <p:sp>
        <p:nvSpPr>
          <p:cNvPr id="736" name="Google Shape;736;p51"/>
          <p:cNvSpPr/>
          <p:nvPr/>
        </p:nvSpPr>
        <p:spPr>
          <a:xfrm>
            <a:off x="650125" y="3429000"/>
            <a:ext cx="5268300" cy="14151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52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Rockwell"/>
              <a:buNone/>
            </a:pPr>
            <a:r>
              <a:rPr lang="en-US" sz="3000"/>
              <a:t>Temperatura: médias</a:t>
            </a:r>
            <a:endParaRPr/>
          </a:p>
        </p:txBody>
      </p:sp>
      <p:sp>
        <p:nvSpPr>
          <p:cNvPr id="742" name="Google Shape;742;p52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Chart, histogram&#10;&#10;Description automatically generated" id="743" name="Google Shape;743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72407" y="1718454"/>
            <a:ext cx="6772164" cy="226495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hart, histogram&#10;&#10;Description automatically generated" id="744" name="Google Shape;744;p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73357" y="4354271"/>
            <a:ext cx="6780925" cy="2273711"/>
          </a:xfrm>
          <a:prstGeom prst="rect">
            <a:avLst/>
          </a:prstGeom>
          <a:noFill/>
          <a:ln>
            <a:noFill/>
          </a:ln>
        </p:spPr>
      </p:pic>
      <p:sp>
        <p:nvSpPr>
          <p:cNvPr id="745" name="Google Shape;745;p52"/>
          <p:cNvSpPr txBox="1"/>
          <p:nvPr/>
        </p:nvSpPr>
        <p:spPr>
          <a:xfrm>
            <a:off x="5567855" y="2088055"/>
            <a:ext cx="3391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Temperaturas médias de </a:t>
            </a:r>
            <a:r>
              <a:rPr b="1" lang="en-US" sz="1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San Juan</a:t>
            </a:r>
            <a:endParaRPr b="1" sz="18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6" name="Google Shape;746;p52"/>
          <p:cNvSpPr txBox="1"/>
          <p:nvPr/>
        </p:nvSpPr>
        <p:spPr>
          <a:xfrm>
            <a:off x="5570592" y="4613275"/>
            <a:ext cx="34614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Temperaturas médias de </a:t>
            </a:r>
            <a:r>
              <a:rPr b="1" lang="en-US" sz="1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Iquitos</a:t>
            </a:r>
            <a:endParaRPr b="1" sz="18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7" name="Google Shape;747;p52"/>
          <p:cNvSpPr txBox="1"/>
          <p:nvPr/>
        </p:nvSpPr>
        <p:spPr>
          <a:xfrm>
            <a:off x="431985" y="1052200"/>
            <a:ext cx="9561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Dados do </a:t>
            </a:r>
            <a:r>
              <a:rPr b="1" lang="en-US" sz="2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GHCN-Daily</a:t>
            </a:r>
            <a:r>
              <a:rPr lang="en-US" sz="2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e </a:t>
            </a:r>
            <a:r>
              <a:rPr b="1" lang="en-US" sz="2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NCEP CFSR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53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Rockwell"/>
              <a:buNone/>
            </a:pPr>
            <a:r>
              <a:rPr lang="en-US" sz="3000"/>
              <a:t>Temperatura: médias</a:t>
            </a:r>
            <a:endParaRPr/>
          </a:p>
        </p:txBody>
      </p:sp>
      <p:sp>
        <p:nvSpPr>
          <p:cNvPr id="753" name="Google Shape;753;p53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Chart, histogram&#10;&#10;Description automatically generated" id="754" name="Google Shape;754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72407" y="1718454"/>
            <a:ext cx="6772164" cy="226495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hart, histogram&#10;&#10;Description automatically generated" id="755" name="Google Shape;755;p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73357" y="4354271"/>
            <a:ext cx="6780925" cy="2273711"/>
          </a:xfrm>
          <a:prstGeom prst="rect">
            <a:avLst/>
          </a:prstGeom>
          <a:noFill/>
          <a:ln>
            <a:noFill/>
          </a:ln>
        </p:spPr>
      </p:pic>
      <p:sp>
        <p:nvSpPr>
          <p:cNvPr id="756" name="Google Shape;756;p53"/>
          <p:cNvSpPr txBox="1"/>
          <p:nvPr/>
        </p:nvSpPr>
        <p:spPr>
          <a:xfrm>
            <a:off x="5567855" y="2088055"/>
            <a:ext cx="33912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Temperaturas médias de </a:t>
            </a:r>
            <a:r>
              <a:rPr b="1" lang="en-US" sz="1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San Juan</a:t>
            </a:r>
            <a:endParaRPr b="1" sz="18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7" name="Google Shape;757;p53"/>
          <p:cNvSpPr txBox="1"/>
          <p:nvPr/>
        </p:nvSpPr>
        <p:spPr>
          <a:xfrm>
            <a:off x="5570592" y="4613275"/>
            <a:ext cx="34614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Temperaturas médias de </a:t>
            </a:r>
            <a:r>
              <a:rPr b="1" lang="en-US" sz="1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Iquitos</a:t>
            </a:r>
            <a:endParaRPr b="1" sz="18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8" name="Google Shape;758;p53"/>
          <p:cNvSpPr txBox="1"/>
          <p:nvPr/>
        </p:nvSpPr>
        <p:spPr>
          <a:xfrm>
            <a:off x="431985" y="1052200"/>
            <a:ext cx="9561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Dados do </a:t>
            </a:r>
            <a:r>
              <a:rPr b="1" lang="en-US" sz="2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GHCN-Daily</a:t>
            </a:r>
            <a:r>
              <a:rPr lang="en-US" sz="2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e </a:t>
            </a:r>
            <a:r>
              <a:rPr b="1" lang="en-US" sz="2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NCEP CFSR</a:t>
            </a:r>
            <a:endParaRPr/>
          </a:p>
        </p:txBody>
      </p:sp>
      <p:sp>
        <p:nvSpPr>
          <p:cNvPr id="759" name="Google Shape;759;p53"/>
          <p:cNvSpPr/>
          <p:nvPr/>
        </p:nvSpPr>
        <p:spPr>
          <a:xfrm>
            <a:off x="5009650" y="3097575"/>
            <a:ext cx="2192400" cy="7140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0" name="Google Shape;760;p53"/>
          <p:cNvSpPr/>
          <p:nvPr/>
        </p:nvSpPr>
        <p:spPr>
          <a:xfrm>
            <a:off x="4999800" y="5691875"/>
            <a:ext cx="2192400" cy="7140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p54"/>
          <p:cNvSpPr txBox="1"/>
          <p:nvPr/>
        </p:nvSpPr>
        <p:spPr>
          <a:xfrm>
            <a:off x="555300" y="1512250"/>
            <a:ext cx="11093400" cy="40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Temperaturas </a:t>
            </a:r>
            <a:r>
              <a:rPr b="1" lang="en-US" sz="2200">
                <a:solidFill>
                  <a:srgbClr val="E37507"/>
                </a:solidFill>
                <a:latin typeface="Calibri"/>
                <a:ea typeface="Calibri"/>
                <a:cs typeface="Calibri"/>
                <a:sym typeface="Calibri"/>
              </a:rPr>
              <a:t>Máximas</a:t>
            </a:r>
            <a:r>
              <a:rPr lang="en-US" sz="2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e </a:t>
            </a:r>
            <a:r>
              <a:rPr b="1" lang="en-US" sz="22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Mínimas</a:t>
            </a:r>
            <a:r>
              <a:rPr lang="en-US" sz="2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 em San Juan e Iquitos ao longo do tempo</a:t>
            </a:r>
            <a:endParaRPr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3716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     		San Juan											Iquitos</a:t>
            </a:r>
            <a:endParaRPr/>
          </a:p>
        </p:txBody>
      </p:sp>
      <p:sp>
        <p:nvSpPr>
          <p:cNvPr id="766" name="Google Shape;766;p54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Rockwell"/>
              <a:buNone/>
            </a:pPr>
            <a:r>
              <a:rPr lang="en-US" sz="3000"/>
              <a:t>Temperatura: máximas e mínimas</a:t>
            </a:r>
            <a:endParaRPr/>
          </a:p>
        </p:txBody>
      </p:sp>
      <p:sp>
        <p:nvSpPr>
          <p:cNvPr id="767" name="Google Shape;767;p54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A picture containing chart&#10;&#10;Description automatically generated" id="768" name="Google Shape;768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2007" y="3333685"/>
            <a:ext cx="5486401" cy="168310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hart&#10;&#10;Description automatically generated" id="769" name="Google Shape;769;p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52507" y="3331035"/>
            <a:ext cx="5486401" cy="16884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p55"/>
          <p:cNvSpPr txBox="1"/>
          <p:nvPr/>
        </p:nvSpPr>
        <p:spPr>
          <a:xfrm>
            <a:off x="555300" y="1512250"/>
            <a:ext cx="11093400" cy="40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Temperaturas </a:t>
            </a:r>
            <a:r>
              <a:rPr b="1" lang="en-US" sz="2200">
                <a:solidFill>
                  <a:srgbClr val="E37507"/>
                </a:solidFill>
                <a:latin typeface="Calibri"/>
                <a:ea typeface="Calibri"/>
                <a:cs typeface="Calibri"/>
                <a:sym typeface="Calibri"/>
              </a:rPr>
              <a:t>Máximas</a:t>
            </a:r>
            <a:r>
              <a:rPr lang="en-US" sz="2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e </a:t>
            </a:r>
            <a:r>
              <a:rPr b="1" lang="en-US" sz="22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Mínimas</a:t>
            </a:r>
            <a:r>
              <a:rPr lang="en-US" sz="2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 em San Juan e Iquitos ao longo do tempo</a:t>
            </a:r>
            <a:endParaRPr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3716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     		San Juan											Iquitos</a:t>
            </a:r>
            <a:endParaRPr/>
          </a:p>
        </p:txBody>
      </p:sp>
      <p:sp>
        <p:nvSpPr>
          <p:cNvPr id="775" name="Google Shape;775;p55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Rockwell"/>
              <a:buNone/>
            </a:pPr>
            <a:r>
              <a:rPr lang="en-US" sz="3000"/>
              <a:t>Temperatura: máximas e mínimas</a:t>
            </a:r>
            <a:endParaRPr/>
          </a:p>
        </p:txBody>
      </p:sp>
      <p:sp>
        <p:nvSpPr>
          <p:cNvPr id="776" name="Google Shape;776;p55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A picture containing chart&#10;&#10;Description automatically generated" id="777" name="Google Shape;777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2007" y="3333685"/>
            <a:ext cx="5486401" cy="168310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hart&#10;&#10;Description automatically generated" id="778" name="Google Shape;778;p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52507" y="3331035"/>
            <a:ext cx="5486401" cy="1688409"/>
          </a:xfrm>
          <a:prstGeom prst="rect">
            <a:avLst/>
          </a:prstGeom>
          <a:noFill/>
          <a:ln>
            <a:noFill/>
          </a:ln>
        </p:spPr>
      </p:pic>
      <p:sp>
        <p:nvSpPr>
          <p:cNvPr id="779" name="Google Shape;779;p55"/>
          <p:cNvSpPr/>
          <p:nvPr/>
        </p:nvSpPr>
        <p:spPr>
          <a:xfrm>
            <a:off x="650125" y="3429000"/>
            <a:ext cx="5268300" cy="14151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56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Rockwell"/>
              <a:buNone/>
            </a:pPr>
            <a:r>
              <a:rPr lang="en-US" sz="3000"/>
              <a:t>Temperatura: correlação</a:t>
            </a:r>
            <a:endParaRPr/>
          </a:p>
        </p:txBody>
      </p:sp>
      <p:sp>
        <p:nvSpPr>
          <p:cNvPr id="785" name="Google Shape;785;p56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86" name="Google Shape;786;p56"/>
          <p:cNvSpPr txBox="1"/>
          <p:nvPr/>
        </p:nvSpPr>
        <p:spPr>
          <a:xfrm>
            <a:off x="665028" y="1524893"/>
            <a:ext cx="3906000" cy="6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San Juan: </a:t>
            </a:r>
            <a:r>
              <a:rPr lang="en-US" sz="2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Dados de temperatura </a:t>
            </a:r>
            <a:r>
              <a:rPr b="1" lang="en-US" sz="2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com alta c</a:t>
            </a:r>
            <a:r>
              <a:rPr b="1" lang="en-US" sz="2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orrelacionados</a:t>
            </a:r>
            <a:endParaRPr sz="22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7" name="Google Shape;787;p56"/>
          <p:cNvSpPr txBox="1"/>
          <p:nvPr/>
        </p:nvSpPr>
        <p:spPr>
          <a:xfrm>
            <a:off x="6199980" y="1524892"/>
            <a:ext cx="4763400" cy="6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Iquitos: Menor correlação</a:t>
            </a:r>
            <a:r>
              <a:rPr lang="en-US" sz="2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entre os dados</a:t>
            </a:r>
            <a:endParaRPr sz="22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correlação </a:t>
            </a:r>
            <a:r>
              <a:rPr b="1" lang="en-US" sz="2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negativa</a:t>
            </a:r>
            <a:endParaRPr b="1" sz="16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88" name="Google Shape;788;p56"/>
          <p:cNvPicPr preferRelativeResize="0"/>
          <p:nvPr/>
        </p:nvPicPr>
        <p:blipFill rotWithShape="1">
          <a:blip r:embed="rId3">
            <a:alphaModFix/>
          </a:blip>
          <a:srcRect b="0" l="0" r="50042" t="0"/>
          <a:stretch/>
        </p:blipFill>
        <p:spPr>
          <a:xfrm>
            <a:off x="432000" y="2372150"/>
            <a:ext cx="5155999" cy="413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9" name="Google Shape;789;p56"/>
          <p:cNvPicPr preferRelativeResize="0"/>
          <p:nvPr/>
        </p:nvPicPr>
        <p:blipFill rotWithShape="1">
          <a:blip r:embed="rId3">
            <a:alphaModFix/>
          </a:blip>
          <a:srcRect b="0" l="50042" r="0" t="0"/>
          <a:stretch/>
        </p:blipFill>
        <p:spPr>
          <a:xfrm>
            <a:off x="6003675" y="2372150"/>
            <a:ext cx="5155999" cy="413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57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Rockwell"/>
              <a:buNone/>
            </a:pPr>
            <a:r>
              <a:rPr lang="en-US" sz="3000"/>
              <a:t>Índice de vegetação: correlação</a:t>
            </a:r>
            <a:endParaRPr/>
          </a:p>
        </p:txBody>
      </p:sp>
      <p:sp>
        <p:nvSpPr>
          <p:cNvPr id="795" name="Google Shape;795;p57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96" name="Google Shape;796;p57"/>
          <p:cNvSpPr txBox="1"/>
          <p:nvPr/>
        </p:nvSpPr>
        <p:spPr>
          <a:xfrm>
            <a:off x="665028" y="1524893"/>
            <a:ext cx="3906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San Juan: </a:t>
            </a:r>
            <a:r>
              <a:rPr lang="en-US" sz="2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Correlações </a:t>
            </a:r>
            <a:r>
              <a:rPr b="1" lang="en-US" sz="2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Norte e Sul</a:t>
            </a:r>
            <a:endParaRPr b="1" sz="22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7" name="Google Shape;797;p57"/>
          <p:cNvSpPr txBox="1"/>
          <p:nvPr/>
        </p:nvSpPr>
        <p:spPr>
          <a:xfrm>
            <a:off x="6199980" y="1524892"/>
            <a:ext cx="5496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Iquitos: </a:t>
            </a:r>
            <a:r>
              <a:rPr lang="en-US" sz="2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Forte correlação entre </a:t>
            </a:r>
            <a:r>
              <a:rPr b="1" lang="en-US" sz="2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todas as regiões</a:t>
            </a:r>
            <a:endParaRPr/>
          </a:p>
        </p:txBody>
      </p:sp>
      <p:pic>
        <p:nvPicPr>
          <p:cNvPr id="798" name="Google Shape;798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788" y="2042325"/>
            <a:ext cx="3838475" cy="1782614"/>
          </a:xfrm>
          <a:prstGeom prst="rect">
            <a:avLst/>
          </a:prstGeom>
          <a:noFill/>
          <a:ln>
            <a:noFill/>
          </a:ln>
        </p:spPr>
      </p:pic>
      <p:pic>
        <p:nvPicPr>
          <p:cNvPr id="799" name="Google Shape;799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35550" y="2042325"/>
            <a:ext cx="3825454" cy="178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31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Rockwell"/>
              <a:buNone/>
            </a:pPr>
            <a:r>
              <a:rPr lang="en-US"/>
              <a:t>Conjunto de dados</a:t>
            </a:r>
            <a:endParaRPr/>
          </a:p>
        </p:txBody>
      </p:sp>
      <p:sp>
        <p:nvSpPr>
          <p:cNvPr id="486" name="Google Shape;486;p31"/>
          <p:cNvSpPr txBox="1"/>
          <p:nvPr>
            <p:ph idx="1" type="body"/>
          </p:nvPr>
        </p:nvSpPr>
        <p:spPr>
          <a:xfrm>
            <a:off x="432000" y="1152000"/>
            <a:ext cx="2951603" cy="219623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en-US"/>
              <a:t>DrivenData</a:t>
            </a:r>
            <a:endParaRPr/>
          </a:p>
        </p:txBody>
      </p:sp>
      <p:sp>
        <p:nvSpPr>
          <p:cNvPr id="487" name="Google Shape;487;p31"/>
          <p:cNvSpPr txBox="1"/>
          <p:nvPr>
            <p:ph idx="3" type="body"/>
          </p:nvPr>
        </p:nvSpPr>
        <p:spPr>
          <a:xfrm>
            <a:off x="431800" y="3509766"/>
            <a:ext cx="2951163" cy="23227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</a:pPr>
            <a:r>
              <a:rPr lang="en-US"/>
              <a:t>Plataforma de </a:t>
            </a:r>
            <a:r>
              <a:rPr b="1" lang="en-US"/>
              <a:t>competições</a:t>
            </a:r>
            <a:r>
              <a:rPr lang="en-US"/>
              <a:t> de Ciência de Dados</a:t>
            </a:r>
            <a:endParaRPr/>
          </a:p>
          <a:p>
            <a:pPr indent="-266700" lvl="0" marL="2667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200"/>
              <a:buChar char="•"/>
            </a:pPr>
            <a:r>
              <a:rPr lang="en-US" sz="1200"/>
              <a:t>10.000+ competidores</a:t>
            </a:r>
            <a:endParaRPr sz="1200"/>
          </a:p>
          <a:p>
            <a:pPr indent="-266700" lvl="0" marL="2667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200"/>
              <a:buChar char="•"/>
            </a:pPr>
            <a:r>
              <a:rPr i="1" lang="en-US" sz="1200"/>
              <a:t>Just for fun</a:t>
            </a:r>
            <a:endParaRPr i="1" sz="1200"/>
          </a:p>
        </p:txBody>
      </p:sp>
      <p:sp>
        <p:nvSpPr>
          <p:cNvPr id="488" name="Google Shape;488;p31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89" name="Google Shape;489;p31"/>
          <p:cNvSpPr txBox="1"/>
          <p:nvPr/>
        </p:nvSpPr>
        <p:spPr>
          <a:xfrm>
            <a:off x="8734570" y="6278857"/>
            <a:ext cx="2510557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2"/>
                </a:solidFill>
                <a:latin typeface="Rockwell"/>
                <a:ea typeface="Rockwell"/>
                <a:cs typeface="Rockwell"/>
                <a:sym typeface="Rockwell"/>
              </a:rPr>
              <a:t>DengAI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90" name="Google Shape;49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86600" y="1390987"/>
            <a:ext cx="6339925" cy="4360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58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Rockwell"/>
              <a:buNone/>
            </a:pPr>
            <a:r>
              <a:rPr lang="en-US" sz="3000"/>
              <a:t>Correlação entre atributos: San Juan</a:t>
            </a:r>
            <a:endParaRPr/>
          </a:p>
        </p:txBody>
      </p:sp>
      <p:sp>
        <p:nvSpPr>
          <p:cNvPr id="805" name="Google Shape;805;p58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Chart&#10;&#10;Description automatically generated" id="806" name="Google Shape;806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2086" y="1381002"/>
            <a:ext cx="5846284" cy="498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59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Rockwell"/>
              <a:buNone/>
            </a:pPr>
            <a:r>
              <a:rPr lang="en-US" sz="3000"/>
              <a:t>Correlação entre atributos: San Juan</a:t>
            </a:r>
            <a:endParaRPr/>
          </a:p>
        </p:txBody>
      </p:sp>
      <p:sp>
        <p:nvSpPr>
          <p:cNvPr id="812" name="Google Shape;812;p59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Chart&#10;&#10;Description automatically generated" id="813" name="Google Shape;813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2086" y="1381002"/>
            <a:ext cx="5846285" cy="4986524"/>
          </a:xfrm>
          <a:prstGeom prst="rect">
            <a:avLst/>
          </a:prstGeom>
          <a:noFill/>
          <a:ln>
            <a:noFill/>
          </a:ln>
        </p:spPr>
      </p:pic>
      <p:sp>
        <p:nvSpPr>
          <p:cNvPr id="814" name="Google Shape;814;p59"/>
          <p:cNvSpPr/>
          <p:nvPr/>
        </p:nvSpPr>
        <p:spPr>
          <a:xfrm>
            <a:off x="2477762" y="2463989"/>
            <a:ext cx="1098000" cy="822600"/>
          </a:xfrm>
          <a:prstGeom prst="roundRect">
            <a:avLst>
              <a:gd fmla="val 16667" name="adj"/>
            </a:avLst>
          </a:prstGeom>
          <a:noFill/>
          <a:ln cap="flat" cmpd="sng" w="57150">
            <a:solidFill>
              <a:srgbClr val="FFC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5" name="Google Shape;815;p59"/>
          <p:cNvSpPr/>
          <p:nvPr/>
        </p:nvSpPr>
        <p:spPr>
          <a:xfrm>
            <a:off x="2477761" y="4612277"/>
            <a:ext cx="1098000" cy="611400"/>
          </a:xfrm>
          <a:prstGeom prst="roundRect">
            <a:avLst>
              <a:gd fmla="val 16667" name="adj"/>
            </a:avLst>
          </a:prstGeom>
          <a:noFill/>
          <a:ln cap="flat" cmpd="sng" w="57150">
            <a:solidFill>
              <a:srgbClr val="FFC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6" name="Google Shape;816;p59"/>
          <p:cNvSpPr/>
          <p:nvPr/>
        </p:nvSpPr>
        <p:spPr>
          <a:xfrm>
            <a:off x="5002459" y="4612276"/>
            <a:ext cx="684900" cy="611400"/>
          </a:xfrm>
          <a:prstGeom prst="roundRect">
            <a:avLst>
              <a:gd fmla="val 16667" name="adj"/>
            </a:avLst>
          </a:prstGeom>
          <a:noFill/>
          <a:ln cap="flat" cmpd="sng" w="57150">
            <a:solidFill>
              <a:srgbClr val="FFC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7" name="Google Shape;817;p59"/>
          <p:cNvSpPr txBox="1"/>
          <p:nvPr/>
        </p:nvSpPr>
        <p:spPr>
          <a:xfrm>
            <a:off x="6727747" y="3154538"/>
            <a:ext cx="4987200" cy="6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Temperaturas</a:t>
            </a: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Alta correlação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p60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Rockwell"/>
              <a:buNone/>
            </a:pPr>
            <a:r>
              <a:rPr lang="en-US" sz="3000"/>
              <a:t>Correlação entre atributos: San Juan</a:t>
            </a:r>
            <a:endParaRPr/>
          </a:p>
        </p:txBody>
      </p:sp>
      <p:sp>
        <p:nvSpPr>
          <p:cNvPr id="823" name="Google Shape;823;p60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Chart&#10;&#10;Description automatically generated" id="824" name="Google Shape;824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2086" y="1381002"/>
            <a:ext cx="5846285" cy="4986524"/>
          </a:xfrm>
          <a:prstGeom prst="rect">
            <a:avLst/>
          </a:prstGeom>
          <a:noFill/>
          <a:ln>
            <a:noFill/>
          </a:ln>
        </p:spPr>
      </p:pic>
      <p:sp>
        <p:nvSpPr>
          <p:cNvPr id="825" name="Google Shape;825;p60"/>
          <p:cNvSpPr/>
          <p:nvPr/>
        </p:nvSpPr>
        <p:spPr>
          <a:xfrm>
            <a:off x="2477762" y="2463989"/>
            <a:ext cx="1098000" cy="822600"/>
          </a:xfrm>
          <a:prstGeom prst="roundRect">
            <a:avLst>
              <a:gd fmla="val 16667" name="adj"/>
            </a:avLst>
          </a:prstGeom>
          <a:noFill/>
          <a:ln cap="flat" cmpd="sng" w="57150">
            <a:solidFill>
              <a:srgbClr val="FFC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6" name="Google Shape;826;p60"/>
          <p:cNvSpPr/>
          <p:nvPr/>
        </p:nvSpPr>
        <p:spPr>
          <a:xfrm>
            <a:off x="2477761" y="4612277"/>
            <a:ext cx="1098000" cy="611400"/>
          </a:xfrm>
          <a:prstGeom prst="roundRect">
            <a:avLst>
              <a:gd fmla="val 16667" name="adj"/>
            </a:avLst>
          </a:prstGeom>
          <a:noFill/>
          <a:ln cap="flat" cmpd="sng" w="57150">
            <a:solidFill>
              <a:srgbClr val="FFC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7" name="Google Shape;827;p60"/>
          <p:cNvSpPr/>
          <p:nvPr/>
        </p:nvSpPr>
        <p:spPr>
          <a:xfrm>
            <a:off x="5002459" y="4612276"/>
            <a:ext cx="684900" cy="611400"/>
          </a:xfrm>
          <a:prstGeom prst="roundRect">
            <a:avLst>
              <a:gd fmla="val 16667" name="adj"/>
            </a:avLst>
          </a:prstGeom>
          <a:noFill/>
          <a:ln cap="flat" cmpd="sng" w="57150">
            <a:solidFill>
              <a:srgbClr val="FFC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8" name="Google Shape;828;p60"/>
          <p:cNvSpPr/>
          <p:nvPr/>
        </p:nvSpPr>
        <p:spPr>
          <a:xfrm>
            <a:off x="2505303" y="3841096"/>
            <a:ext cx="1070400" cy="216600"/>
          </a:xfrm>
          <a:prstGeom prst="roundRect">
            <a:avLst>
              <a:gd fmla="val 16667" name="adj"/>
            </a:avLst>
          </a:prstGeom>
          <a:noFill/>
          <a:ln cap="flat" cmpd="sng" w="57150">
            <a:solidFill>
              <a:srgbClr val="7030A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9" name="Google Shape;829;p60"/>
          <p:cNvSpPr/>
          <p:nvPr/>
        </p:nvSpPr>
        <p:spPr>
          <a:xfrm>
            <a:off x="4157833" y="4612276"/>
            <a:ext cx="253500" cy="611400"/>
          </a:xfrm>
          <a:prstGeom prst="roundRect">
            <a:avLst>
              <a:gd fmla="val 16667" name="adj"/>
            </a:avLst>
          </a:prstGeom>
          <a:noFill/>
          <a:ln cap="flat" cmpd="sng" w="57150">
            <a:solidFill>
              <a:srgbClr val="7030A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0" name="Google Shape;830;p60"/>
          <p:cNvSpPr txBox="1"/>
          <p:nvPr/>
        </p:nvSpPr>
        <p:spPr>
          <a:xfrm>
            <a:off x="6727747" y="3154538"/>
            <a:ext cx="4987200" cy="13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Temperaturas</a:t>
            </a: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Alta correlação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Umidade Específica e Temperaturas</a:t>
            </a: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Alta correlação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4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hart&#10;&#10;Description automatically generated" id="835" name="Google Shape;835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2086" y="1381002"/>
            <a:ext cx="5846284" cy="4986525"/>
          </a:xfrm>
          <a:prstGeom prst="rect">
            <a:avLst/>
          </a:prstGeom>
          <a:noFill/>
          <a:ln>
            <a:noFill/>
          </a:ln>
        </p:spPr>
      </p:pic>
      <p:sp>
        <p:nvSpPr>
          <p:cNvPr id="836" name="Google Shape;836;p61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Rockwell"/>
              <a:buNone/>
            </a:pPr>
            <a:r>
              <a:rPr lang="en-US" sz="3000"/>
              <a:t>Correlação entre atributos: Iquitos</a:t>
            </a:r>
            <a:endParaRPr/>
          </a:p>
        </p:txBody>
      </p:sp>
      <p:sp>
        <p:nvSpPr>
          <p:cNvPr id="837" name="Google Shape;837;p61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hart&#10;&#10;Description automatically generated" id="842" name="Google Shape;842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2086" y="1381002"/>
            <a:ext cx="5846285" cy="4986524"/>
          </a:xfrm>
          <a:prstGeom prst="rect">
            <a:avLst/>
          </a:prstGeom>
          <a:noFill/>
          <a:ln>
            <a:noFill/>
          </a:ln>
        </p:spPr>
      </p:pic>
      <p:sp>
        <p:nvSpPr>
          <p:cNvPr id="843" name="Google Shape;843;p62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Rockwell"/>
              <a:buNone/>
            </a:pPr>
            <a:r>
              <a:rPr lang="en-US" sz="3000"/>
              <a:t>Correlação entre atributos: Iquitos</a:t>
            </a:r>
            <a:endParaRPr/>
          </a:p>
        </p:txBody>
      </p:sp>
      <p:sp>
        <p:nvSpPr>
          <p:cNvPr id="844" name="Google Shape;844;p62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45" name="Google Shape;845;p62"/>
          <p:cNvSpPr/>
          <p:nvPr/>
        </p:nvSpPr>
        <p:spPr>
          <a:xfrm>
            <a:off x="1642316" y="1509193"/>
            <a:ext cx="877800" cy="813300"/>
          </a:xfrm>
          <a:prstGeom prst="roundRect">
            <a:avLst>
              <a:gd fmla="val 16667" name="adj"/>
            </a:avLst>
          </a:prstGeom>
          <a:noFill/>
          <a:ln cap="flat" cmpd="sng" w="57150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8761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6" name="Google Shape;846;p62"/>
          <p:cNvSpPr txBox="1"/>
          <p:nvPr/>
        </p:nvSpPr>
        <p:spPr>
          <a:xfrm>
            <a:off x="6854475" y="1905150"/>
            <a:ext cx="5073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38761D"/>
                </a:solidFill>
                <a:latin typeface="Calibri"/>
                <a:ea typeface="Calibri"/>
                <a:cs typeface="Calibri"/>
                <a:sym typeface="Calibri"/>
              </a:rPr>
              <a:t>Índices de vegetação</a:t>
            </a:r>
            <a:r>
              <a:rPr lang="en-US" sz="2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: Alta correlação</a:t>
            </a:r>
            <a:endParaRPr sz="22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0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hart&#10;&#10;Description automatically generated" id="851" name="Google Shape;851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2086" y="1381002"/>
            <a:ext cx="5846285" cy="4986524"/>
          </a:xfrm>
          <a:prstGeom prst="rect">
            <a:avLst/>
          </a:prstGeom>
          <a:noFill/>
          <a:ln>
            <a:noFill/>
          </a:ln>
        </p:spPr>
      </p:pic>
      <p:sp>
        <p:nvSpPr>
          <p:cNvPr id="852" name="Google Shape;852;p63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Rockwell"/>
              <a:buNone/>
            </a:pPr>
            <a:r>
              <a:rPr lang="en-US" sz="3000"/>
              <a:t>Correlação entre atributos: Iquitos</a:t>
            </a:r>
            <a:endParaRPr/>
          </a:p>
        </p:txBody>
      </p:sp>
      <p:sp>
        <p:nvSpPr>
          <p:cNvPr id="853" name="Google Shape;853;p63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54" name="Google Shape;854;p63"/>
          <p:cNvSpPr/>
          <p:nvPr/>
        </p:nvSpPr>
        <p:spPr>
          <a:xfrm>
            <a:off x="1642316" y="1509193"/>
            <a:ext cx="877800" cy="813300"/>
          </a:xfrm>
          <a:prstGeom prst="roundRect">
            <a:avLst>
              <a:gd fmla="val 16667" name="adj"/>
            </a:avLst>
          </a:prstGeom>
          <a:noFill/>
          <a:ln cap="flat" cmpd="sng" w="57150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8761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5" name="Google Shape;855;p63"/>
          <p:cNvSpPr/>
          <p:nvPr/>
        </p:nvSpPr>
        <p:spPr>
          <a:xfrm>
            <a:off x="2927616" y="3051555"/>
            <a:ext cx="225900" cy="234900"/>
          </a:xfrm>
          <a:prstGeom prst="roundRect">
            <a:avLst>
              <a:gd fmla="val 16667" name="adj"/>
            </a:avLst>
          </a:prstGeom>
          <a:noFill/>
          <a:ln cap="flat" cmpd="sng" w="57150">
            <a:solidFill>
              <a:srgbClr val="FFC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6" name="Google Shape;856;p63"/>
          <p:cNvSpPr txBox="1"/>
          <p:nvPr/>
        </p:nvSpPr>
        <p:spPr>
          <a:xfrm>
            <a:off x="6854475" y="1905150"/>
            <a:ext cx="50739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2200">
                <a:solidFill>
                  <a:srgbClr val="38761D"/>
                </a:solidFill>
                <a:latin typeface="Calibri"/>
                <a:ea typeface="Calibri"/>
                <a:cs typeface="Calibri"/>
                <a:sym typeface="Calibri"/>
              </a:rPr>
              <a:t>Índices de vegetação</a:t>
            </a:r>
            <a:r>
              <a:rPr lang="en-US" sz="2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: Alta correlação</a:t>
            </a:r>
            <a:endParaRPr sz="2200">
              <a:solidFill>
                <a:srgbClr val="38761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22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220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Temperaturas</a:t>
            </a:r>
            <a:r>
              <a:rPr lang="en-US" sz="2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: Alguns valores</a:t>
            </a:r>
            <a:endParaRPr b="1" sz="2200">
              <a:solidFill>
                <a:srgbClr val="38761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7" name="Google Shape;857;p63"/>
          <p:cNvSpPr/>
          <p:nvPr/>
        </p:nvSpPr>
        <p:spPr>
          <a:xfrm>
            <a:off x="2486941" y="2877120"/>
            <a:ext cx="446100" cy="198300"/>
          </a:xfrm>
          <a:prstGeom prst="roundRect">
            <a:avLst>
              <a:gd fmla="val 16667" name="adj"/>
            </a:avLst>
          </a:prstGeom>
          <a:noFill/>
          <a:ln cap="flat" cmpd="sng" w="57150">
            <a:solidFill>
              <a:srgbClr val="FFC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8" name="Google Shape;858;p63"/>
          <p:cNvSpPr/>
          <p:nvPr/>
        </p:nvSpPr>
        <p:spPr>
          <a:xfrm>
            <a:off x="2707277" y="4024710"/>
            <a:ext cx="225900" cy="216600"/>
          </a:xfrm>
          <a:prstGeom prst="roundRect">
            <a:avLst>
              <a:gd fmla="val 16667" name="adj"/>
            </a:avLst>
          </a:prstGeom>
          <a:noFill/>
          <a:ln cap="flat" cmpd="sng" w="57150">
            <a:solidFill>
              <a:srgbClr val="FFC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9" name="Google Shape;859;p63"/>
          <p:cNvSpPr/>
          <p:nvPr/>
        </p:nvSpPr>
        <p:spPr>
          <a:xfrm>
            <a:off x="3147951" y="4024709"/>
            <a:ext cx="225900" cy="216600"/>
          </a:xfrm>
          <a:prstGeom prst="roundRect">
            <a:avLst>
              <a:gd fmla="val 16667" name="adj"/>
            </a:avLst>
          </a:prstGeom>
          <a:noFill/>
          <a:ln cap="flat" cmpd="sng" w="57150">
            <a:solidFill>
              <a:srgbClr val="FFC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0" name="Google Shape;860;p63"/>
          <p:cNvSpPr/>
          <p:nvPr/>
        </p:nvSpPr>
        <p:spPr>
          <a:xfrm>
            <a:off x="4607685" y="4603094"/>
            <a:ext cx="225900" cy="216600"/>
          </a:xfrm>
          <a:prstGeom prst="roundRect">
            <a:avLst>
              <a:gd fmla="val 16667" name="adj"/>
            </a:avLst>
          </a:prstGeom>
          <a:noFill/>
          <a:ln cap="flat" cmpd="sng" w="57150">
            <a:solidFill>
              <a:srgbClr val="FFC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1" name="Google Shape;861;p63"/>
          <p:cNvSpPr/>
          <p:nvPr/>
        </p:nvSpPr>
        <p:spPr>
          <a:xfrm>
            <a:off x="5011638" y="4979504"/>
            <a:ext cx="225900" cy="216600"/>
          </a:xfrm>
          <a:prstGeom prst="roundRect">
            <a:avLst>
              <a:gd fmla="val 16667" name="adj"/>
            </a:avLst>
          </a:prstGeom>
          <a:noFill/>
          <a:ln cap="flat" cmpd="sng" w="57150">
            <a:solidFill>
              <a:srgbClr val="FFC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5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hart&#10;&#10;Description automatically generated" id="866" name="Google Shape;866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2086" y="1381002"/>
            <a:ext cx="5846285" cy="4986524"/>
          </a:xfrm>
          <a:prstGeom prst="rect">
            <a:avLst/>
          </a:prstGeom>
          <a:noFill/>
          <a:ln>
            <a:noFill/>
          </a:ln>
        </p:spPr>
      </p:pic>
      <p:sp>
        <p:nvSpPr>
          <p:cNvPr id="867" name="Google Shape;867;p64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Rockwell"/>
              <a:buNone/>
            </a:pPr>
            <a:r>
              <a:rPr lang="en-US" sz="3000"/>
              <a:t>Correlação entre atributos: Iquitos</a:t>
            </a:r>
            <a:endParaRPr/>
          </a:p>
        </p:txBody>
      </p:sp>
      <p:sp>
        <p:nvSpPr>
          <p:cNvPr id="868" name="Google Shape;868;p64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69" name="Google Shape;869;p64"/>
          <p:cNvSpPr/>
          <p:nvPr/>
        </p:nvSpPr>
        <p:spPr>
          <a:xfrm>
            <a:off x="1642316" y="1509193"/>
            <a:ext cx="877800" cy="813300"/>
          </a:xfrm>
          <a:prstGeom prst="roundRect">
            <a:avLst>
              <a:gd fmla="val 16667" name="adj"/>
            </a:avLst>
          </a:prstGeom>
          <a:noFill/>
          <a:ln cap="flat" cmpd="sng" w="57150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8761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0" name="Google Shape;870;p64"/>
          <p:cNvSpPr/>
          <p:nvPr/>
        </p:nvSpPr>
        <p:spPr>
          <a:xfrm>
            <a:off x="2927616" y="3051555"/>
            <a:ext cx="225900" cy="234900"/>
          </a:xfrm>
          <a:prstGeom prst="roundRect">
            <a:avLst>
              <a:gd fmla="val 16667" name="adj"/>
            </a:avLst>
          </a:prstGeom>
          <a:noFill/>
          <a:ln cap="flat" cmpd="sng" w="57150">
            <a:solidFill>
              <a:srgbClr val="FFC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1" name="Google Shape;871;p64"/>
          <p:cNvSpPr txBox="1"/>
          <p:nvPr/>
        </p:nvSpPr>
        <p:spPr>
          <a:xfrm>
            <a:off x="6854475" y="1905150"/>
            <a:ext cx="5073900" cy="27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2200">
                <a:solidFill>
                  <a:srgbClr val="38761D"/>
                </a:solidFill>
                <a:latin typeface="Calibri"/>
                <a:ea typeface="Calibri"/>
                <a:cs typeface="Calibri"/>
                <a:sym typeface="Calibri"/>
              </a:rPr>
              <a:t>Índices de vegetação</a:t>
            </a:r>
            <a:r>
              <a:rPr lang="en-US" sz="2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: Alta correlação</a:t>
            </a:r>
            <a:endParaRPr sz="2200">
              <a:solidFill>
                <a:srgbClr val="38761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22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220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Temperaturas</a:t>
            </a:r>
            <a:r>
              <a:rPr lang="en-US" sz="2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: Alguns valores</a:t>
            </a:r>
            <a:endParaRPr b="1" sz="2200">
              <a:solidFill>
                <a:srgbClr val="38761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Umidade Específica e Temperatura do ponto de orvalho</a:t>
            </a: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r>
              <a:rPr lang="en-US" sz="2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Correlação quase perfeita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rgbClr val="7030A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2" name="Google Shape;872;p64"/>
          <p:cNvSpPr/>
          <p:nvPr/>
        </p:nvSpPr>
        <p:spPr>
          <a:xfrm>
            <a:off x="2486941" y="2877120"/>
            <a:ext cx="446100" cy="198300"/>
          </a:xfrm>
          <a:prstGeom prst="roundRect">
            <a:avLst>
              <a:gd fmla="val 16667" name="adj"/>
            </a:avLst>
          </a:prstGeom>
          <a:noFill/>
          <a:ln cap="flat" cmpd="sng" w="57150">
            <a:solidFill>
              <a:srgbClr val="FFC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3" name="Google Shape;873;p64"/>
          <p:cNvSpPr/>
          <p:nvPr/>
        </p:nvSpPr>
        <p:spPr>
          <a:xfrm>
            <a:off x="2707277" y="4024710"/>
            <a:ext cx="225900" cy="216600"/>
          </a:xfrm>
          <a:prstGeom prst="roundRect">
            <a:avLst>
              <a:gd fmla="val 16667" name="adj"/>
            </a:avLst>
          </a:prstGeom>
          <a:noFill/>
          <a:ln cap="flat" cmpd="sng" w="57150">
            <a:solidFill>
              <a:srgbClr val="FFC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4" name="Google Shape;874;p64"/>
          <p:cNvSpPr/>
          <p:nvPr/>
        </p:nvSpPr>
        <p:spPr>
          <a:xfrm>
            <a:off x="3147951" y="4024709"/>
            <a:ext cx="225900" cy="216600"/>
          </a:xfrm>
          <a:prstGeom prst="roundRect">
            <a:avLst>
              <a:gd fmla="val 16667" name="adj"/>
            </a:avLst>
          </a:prstGeom>
          <a:noFill/>
          <a:ln cap="flat" cmpd="sng" w="57150">
            <a:solidFill>
              <a:srgbClr val="FFC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5" name="Google Shape;875;p64"/>
          <p:cNvSpPr/>
          <p:nvPr/>
        </p:nvSpPr>
        <p:spPr>
          <a:xfrm>
            <a:off x="2927616" y="3822733"/>
            <a:ext cx="225900" cy="198300"/>
          </a:xfrm>
          <a:prstGeom prst="roundRect">
            <a:avLst>
              <a:gd fmla="val 16667" name="adj"/>
            </a:avLst>
          </a:prstGeom>
          <a:noFill/>
          <a:ln cap="flat" cmpd="sng" w="57150">
            <a:solidFill>
              <a:srgbClr val="7030A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6" name="Google Shape;876;p64"/>
          <p:cNvSpPr/>
          <p:nvPr/>
        </p:nvSpPr>
        <p:spPr>
          <a:xfrm>
            <a:off x="3340748" y="3822733"/>
            <a:ext cx="639000" cy="225900"/>
          </a:xfrm>
          <a:prstGeom prst="roundRect">
            <a:avLst>
              <a:gd fmla="val 16667" name="adj"/>
            </a:avLst>
          </a:prstGeom>
          <a:noFill/>
          <a:ln cap="flat" cmpd="sng" w="57150">
            <a:solidFill>
              <a:srgbClr val="7030A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7" name="Google Shape;877;p64"/>
          <p:cNvSpPr/>
          <p:nvPr/>
        </p:nvSpPr>
        <p:spPr>
          <a:xfrm>
            <a:off x="4607685" y="4603094"/>
            <a:ext cx="225900" cy="216600"/>
          </a:xfrm>
          <a:prstGeom prst="roundRect">
            <a:avLst>
              <a:gd fmla="val 16667" name="adj"/>
            </a:avLst>
          </a:prstGeom>
          <a:noFill/>
          <a:ln cap="flat" cmpd="sng" w="57150">
            <a:solidFill>
              <a:srgbClr val="FFC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8" name="Google Shape;878;p64"/>
          <p:cNvSpPr/>
          <p:nvPr/>
        </p:nvSpPr>
        <p:spPr>
          <a:xfrm>
            <a:off x="5011638" y="4979504"/>
            <a:ext cx="225900" cy="216600"/>
          </a:xfrm>
          <a:prstGeom prst="roundRect">
            <a:avLst>
              <a:gd fmla="val 16667" name="adj"/>
            </a:avLst>
          </a:prstGeom>
          <a:noFill/>
          <a:ln cap="flat" cmpd="sng" w="57150">
            <a:solidFill>
              <a:srgbClr val="FFC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2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hart&#10;&#10;Description automatically generated" id="883" name="Google Shape;883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2086" y="1381002"/>
            <a:ext cx="5846285" cy="4986524"/>
          </a:xfrm>
          <a:prstGeom prst="rect">
            <a:avLst/>
          </a:prstGeom>
          <a:noFill/>
          <a:ln>
            <a:noFill/>
          </a:ln>
        </p:spPr>
      </p:pic>
      <p:sp>
        <p:nvSpPr>
          <p:cNvPr id="884" name="Google Shape;884;p65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Rockwell"/>
              <a:buNone/>
            </a:pPr>
            <a:r>
              <a:rPr lang="en-US" sz="3000"/>
              <a:t>Correlação entre atributos: Iquitos</a:t>
            </a:r>
            <a:endParaRPr/>
          </a:p>
        </p:txBody>
      </p:sp>
      <p:sp>
        <p:nvSpPr>
          <p:cNvPr id="885" name="Google Shape;885;p65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86" name="Google Shape;886;p65"/>
          <p:cNvSpPr/>
          <p:nvPr/>
        </p:nvSpPr>
        <p:spPr>
          <a:xfrm>
            <a:off x="1642316" y="1509193"/>
            <a:ext cx="877800" cy="813300"/>
          </a:xfrm>
          <a:prstGeom prst="roundRect">
            <a:avLst>
              <a:gd fmla="val 16667" name="adj"/>
            </a:avLst>
          </a:prstGeom>
          <a:noFill/>
          <a:ln cap="flat" cmpd="sng" w="57150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8761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7" name="Google Shape;887;p65"/>
          <p:cNvSpPr/>
          <p:nvPr/>
        </p:nvSpPr>
        <p:spPr>
          <a:xfrm>
            <a:off x="2927616" y="3051555"/>
            <a:ext cx="225900" cy="234900"/>
          </a:xfrm>
          <a:prstGeom prst="roundRect">
            <a:avLst>
              <a:gd fmla="val 16667" name="adj"/>
            </a:avLst>
          </a:prstGeom>
          <a:noFill/>
          <a:ln cap="flat" cmpd="sng" w="57150">
            <a:solidFill>
              <a:srgbClr val="FFC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8" name="Google Shape;888;p65"/>
          <p:cNvSpPr txBox="1"/>
          <p:nvPr/>
        </p:nvSpPr>
        <p:spPr>
          <a:xfrm>
            <a:off x="6854475" y="1905150"/>
            <a:ext cx="5073900" cy="30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38761D"/>
                </a:solidFill>
                <a:latin typeface="Calibri"/>
                <a:ea typeface="Calibri"/>
                <a:cs typeface="Calibri"/>
                <a:sym typeface="Calibri"/>
              </a:rPr>
              <a:t>Índices de vegetação</a:t>
            </a:r>
            <a:r>
              <a:rPr lang="en-US" sz="2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: Alta correlação</a:t>
            </a:r>
            <a:endParaRPr sz="2200">
              <a:solidFill>
                <a:srgbClr val="38761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Temperaturas</a:t>
            </a:r>
            <a:r>
              <a:rPr lang="en-US" sz="2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: Alguns valores</a:t>
            </a:r>
            <a:endParaRPr sz="2200"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Umidade Específica e Temperatura do ponto de orvalho</a:t>
            </a: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r>
              <a:rPr lang="en-US" sz="2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Correlação quase perfeita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rgbClr val="7030A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Umidade relativa e temperatura máxima e variação diurna</a:t>
            </a:r>
            <a:r>
              <a:rPr lang="en-US" sz="2200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-US" sz="2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Correlação negativa forte</a:t>
            </a:r>
            <a:endParaRPr sz="22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9" name="Google Shape;889;p65"/>
          <p:cNvSpPr/>
          <p:nvPr/>
        </p:nvSpPr>
        <p:spPr>
          <a:xfrm>
            <a:off x="2486941" y="2877120"/>
            <a:ext cx="446100" cy="198300"/>
          </a:xfrm>
          <a:prstGeom prst="roundRect">
            <a:avLst>
              <a:gd fmla="val 16667" name="adj"/>
            </a:avLst>
          </a:prstGeom>
          <a:noFill/>
          <a:ln cap="flat" cmpd="sng" w="57150">
            <a:solidFill>
              <a:srgbClr val="FFC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0" name="Google Shape;890;p65"/>
          <p:cNvSpPr/>
          <p:nvPr/>
        </p:nvSpPr>
        <p:spPr>
          <a:xfrm>
            <a:off x="2707277" y="4024710"/>
            <a:ext cx="225900" cy="216600"/>
          </a:xfrm>
          <a:prstGeom prst="roundRect">
            <a:avLst>
              <a:gd fmla="val 16667" name="adj"/>
            </a:avLst>
          </a:prstGeom>
          <a:noFill/>
          <a:ln cap="flat" cmpd="sng" w="57150">
            <a:solidFill>
              <a:srgbClr val="FFC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1" name="Google Shape;891;p65"/>
          <p:cNvSpPr/>
          <p:nvPr/>
        </p:nvSpPr>
        <p:spPr>
          <a:xfrm>
            <a:off x="3147951" y="4024709"/>
            <a:ext cx="225900" cy="216600"/>
          </a:xfrm>
          <a:prstGeom prst="roundRect">
            <a:avLst>
              <a:gd fmla="val 16667" name="adj"/>
            </a:avLst>
          </a:prstGeom>
          <a:noFill/>
          <a:ln cap="flat" cmpd="sng" w="57150">
            <a:solidFill>
              <a:srgbClr val="FFC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2" name="Google Shape;892;p65"/>
          <p:cNvSpPr/>
          <p:nvPr/>
        </p:nvSpPr>
        <p:spPr>
          <a:xfrm>
            <a:off x="2927616" y="3822733"/>
            <a:ext cx="225900" cy="198300"/>
          </a:xfrm>
          <a:prstGeom prst="roundRect">
            <a:avLst>
              <a:gd fmla="val 16667" name="adj"/>
            </a:avLst>
          </a:prstGeom>
          <a:noFill/>
          <a:ln cap="flat" cmpd="sng" w="57150">
            <a:solidFill>
              <a:srgbClr val="7030A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65"/>
          <p:cNvSpPr/>
          <p:nvPr/>
        </p:nvSpPr>
        <p:spPr>
          <a:xfrm>
            <a:off x="3340748" y="3822733"/>
            <a:ext cx="639000" cy="225900"/>
          </a:xfrm>
          <a:prstGeom prst="roundRect">
            <a:avLst>
              <a:gd fmla="val 16667" name="adj"/>
            </a:avLst>
          </a:prstGeom>
          <a:noFill/>
          <a:ln cap="flat" cmpd="sng" w="57150">
            <a:solidFill>
              <a:srgbClr val="7030A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4" name="Google Shape;894;p65"/>
          <p:cNvSpPr/>
          <p:nvPr/>
        </p:nvSpPr>
        <p:spPr>
          <a:xfrm>
            <a:off x="4607685" y="4603094"/>
            <a:ext cx="225900" cy="216600"/>
          </a:xfrm>
          <a:prstGeom prst="roundRect">
            <a:avLst>
              <a:gd fmla="val 16667" name="adj"/>
            </a:avLst>
          </a:prstGeom>
          <a:noFill/>
          <a:ln cap="flat" cmpd="sng" w="57150">
            <a:solidFill>
              <a:srgbClr val="FFC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5" name="Google Shape;895;p65"/>
          <p:cNvSpPr/>
          <p:nvPr/>
        </p:nvSpPr>
        <p:spPr>
          <a:xfrm>
            <a:off x="5011638" y="4979504"/>
            <a:ext cx="225900" cy="216600"/>
          </a:xfrm>
          <a:prstGeom prst="roundRect">
            <a:avLst>
              <a:gd fmla="val 16667" name="adj"/>
            </a:avLst>
          </a:prstGeom>
          <a:noFill/>
          <a:ln cap="flat" cmpd="sng" w="57150">
            <a:solidFill>
              <a:srgbClr val="FFC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6" name="Google Shape;896;p65"/>
          <p:cNvSpPr/>
          <p:nvPr/>
        </p:nvSpPr>
        <p:spPr>
          <a:xfrm>
            <a:off x="3753877" y="4033889"/>
            <a:ext cx="225900" cy="216600"/>
          </a:xfrm>
          <a:prstGeom prst="roundRect">
            <a:avLst>
              <a:gd fmla="val 16667" name="adj"/>
            </a:avLst>
          </a:prstGeom>
          <a:noFill/>
          <a:ln cap="flat" cmpd="sng" w="57150">
            <a:solidFill>
              <a:srgbClr val="00206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7" name="Google Shape;897;p65"/>
          <p:cNvSpPr/>
          <p:nvPr/>
        </p:nvSpPr>
        <p:spPr>
          <a:xfrm>
            <a:off x="3120407" y="3455503"/>
            <a:ext cx="225900" cy="216600"/>
          </a:xfrm>
          <a:prstGeom prst="roundRect">
            <a:avLst>
              <a:gd fmla="val 16667" name="adj"/>
            </a:avLst>
          </a:prstGeom>
          <a:noFill/>
          <a:ln cap="flat" cmpd="sng" w="57150">
            <a:solidFill>
              <a:srgbClr val="00206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hart, line chart&#10;&#10;Description automatically generated" id="902" name="Google Shape;902;p66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61934" y="4257151"/>
            <a:ext cx="6760500" cy="2096700"/>
          </a:xfrm>
          <a:prstGeom prst="rect">
            <a:avLst/>
          </a:prstGeom>
          <a:noFill/>
          <a:ln>
            <a:noFill/>
          </a:ln>
        </p:spPr>
      </p:pic>
      <p:sp>
        <p:nvSpPr>
          <p:cNvPr id="903" name="Google Shape;903;p66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Rockwell"/>
              <a:buNone/>
            </a:pPr>
            <a:r>
              <a:rPr lang="en-US" sz="3000"/>
              <a:t>Rótulos: número de casos</a:t>
            </a:r>
            <a:endParaRPr/>
          </a:p>
        </p:txBody>
      </p:sp>
      <p:sp>
        <p:nvSpPr>
          <p:cNvPr id="904" name="Google Shape;904;p66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Chart, histogram&#10;&#10;Description automatically generated" id="905" name="Google Shape;905;p6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57998" y="1723495"/>
            <a:ext cx="6766560" cy="2091314"/>
          </a:xfrm>
          <a:prstGeom prst="rect">
            <a:avLst/>
          </a:prstGeom>
          <a:noFill/>
          <a:ln>
            <a:noFill/>
          </a:ln>
        </p:spPr>
      </p:pic>
      <p:sp>
        <p:nvSpPr>
          <p:cNvPr id="906" name="Google Shape;906;p66"/>
          <p:cNvSpPr txBox="1"/>
          <p:nvPr/>
        </p:nvSpPr>
        <p:spPr>
          <a:xfrm>
            <a:off x="431985" y="1052200"/>
            <a:ext cx="9561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Casos de dengue em </a:t>
            </a:r>
            <a:r>
              <a:rPr b="1" lang="en-US" sz="22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San Juan</a:t>
            </a:r>
            <a:r>
              <a:rPr lang="en-US" sz="2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e </a:t>
            </a:r>
            <a:r>
              <a:rPr b="1" lang="en-US" sz="2200">
                <a:solidFill>
                  <a:srgbClr val="E37507"/>
                </a:solidFill>
                <a:latin typeface="Calibri"/>
                <a:ea typeface="Calibri"/>
                <a:cs typeface="Calibri"/>
                <a:sym typeface="Calibri"/>
              </a:rPr>
              <a:t>Iquitos</a:t>
            </a:r>
            <a:r>
              <a:rPr lang="en-US" sz="2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a cada semana e agregados por ano</a:t>
            </a:r>
            <a:endParaRPr sz="220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0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hart, line chart&#10;&#10;Description automatically generated" id="911" name="Google Shape;911;p67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61934" y="4257151"/>
            <a:ext cx="6760500" cy="2096700"/>
          </a:xfrm>
          <a:prstGeom prst="rect">
            <a:avLst/>
          </a:prstGeom>
          <a:noFill/>
          <a:ln>
            <a:noFill/>
          </a:ln>
        </p:spPr>
      </p:pic>
      <p:sp>
        <p:nvSpPr>
          <p:cNvPr id="912" name="Google Shape;912;p67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Rockwell"/>
              <a:buNone/>
            </a:pPr>
            <a:r>
              <a:rPr lang="en-US" sz="3000"/>
              <a:t>Rótulos: número de casos</a:t>
            </a:r>
            <a:endParaRPr/>
          </a:p>
        </p:txBody>
      </p:sp>
      <p:sp>
        <p:nvSpPr>
          <p:cNvPr id="913" name="Google Shape;913;p67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Chart, histogram&#10;&#10;Description automatically generated" id="914" name="Google Shape;914;p6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57998" y="1723495"/>
            <a:ext cx="6766560" cy="2091314"/>
          </a:xfrm>
          <a:prstGeom prst="rect">
            <a:avLst/>
          </a:prstGeom>
          <a:noFill/>
          <a:ln>
            <a:noFill/>
          </a:ln>
        </p:spPr>
      </p:pic>
      <p:sp>
        <p:nvSpPr>
          <p:cNvPr id="915" name="Google Shape;915;p67"/>
          <p:cNvSpPr txBox="1"/>
          <p:nvPr/>
        </p:nvSpPr>
        <p:spPr>
          <a:xfrm>
            <a:off x="431985" y="1052200"/>
            <a:ext cx="9561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Casos de dengue em </a:t>
            </a:r>
            <a:r>
              <a:rPr b="1" lang="en-US" sz="22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San Juan</a:t>
            </a:r>
            <a:r>
              <a:rPr lang="en-US" sz="2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e </a:t>
            </a:r>
            <a:r>
              <a:rPr b="1" lang="en-US" sz="2200">
                <a:solidFill>
                  <a:srgbClr val="E37507"/>
                </a:solidFill>
                <a:latin typeface="Calibri"/>
                <a:ea typeface="Calibri"/>
                <a:cs typeface="Calibri"/>
                <a:sym typeface="Calibri"/>
              </a:rPr>
              <a:t>Iquitos</a:t>
            </a:r>
            <a:r>
              <a:rPr lang="en-US" sz="2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a cada semana e agregados por ano</a:t>
            </a:r>
            <a:endParaRPr sz="2200"/>
          </a:p>
        </p:txBody>
      </p:sp>
      <p:sp>
        <p:nvSpPr>
          <p:cNvPr id="916" name="Google Shape;916;p67"/>
          <p:cNvSpPr/>
          <p:nvPr/>
        </p:nvSpPr>
        <p:spPr>
          <a:xfrm>
            <a:off x="5715000" y="2201025"/>
            <a:ext cx="432000" cy="432000"/>
          </a:xfrm>
          <a:prstGeom prst="ellipse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7" name="Google Shape;917;p67"/>
          <p:cNvSpPr/>
          <p:nvPr/>
        </p:nvSpPr>
        <p:spPr>
          <a:xfrm>
            <a:off x="7785425" y="2950775"/>
            <a:ext cx="432000" cy="432000"/>
          </a:xfrm>
          <a:prstGeom prst="ellipse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8" name="Google Shape;918;p67"/>
          <p:cNvSpPr/>
          <p:nvPr/>
        </p:nvSpPr>
        <p:spPr>
          <a:xfrm>
            <a:off x="8383125" y="2850125"/>
            <a:ext cx="432000" cy="432000"/>
          </a:xfrm>
          <a:prstGeom prst="ellipse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9" name="Google Shape;919;p67"/>
          <p:cNvSpPr/>
          <p:nvPr/>
        </p:nvSpPr>
        <p:spPr>
          <a:xfrm>
            <a:off x="3778225" y="2850125"/>
            <a:ext cx="432000" cy="432000"/>
          </a:xfrm>
          <a:prstGeom prst="ellipse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0" name="Google Shape;920;p67"/>
          <p:cNvSpPr/>
          <p:nvPr/>
        </p:nvSpPr>
        <p:spPr>
          <a:xfrm>
            <a:off x="4615750" y="1858575"/>
            <a:ext cx="432000" cy="432000"/>
          </a:xfrm>
          <a:prstGeom prst="ellipse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ap&#10;&#10;Description automatically generated" id="495" name="Google Shape;495;p32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7729" y="1060193"/>
            <a:ext cx="9969793" cy="5414457"/>
          </a:xfrm>
          <a:prstGeom prst="rect">
            <a:avLst/>
          </a:prstGeom>
          <a:noFill/>
          <a:ln>
            <a:noFill/>
          </a:ln>
        </p:spPr>
      </p:pic>
      <p:sp>
        <p:nvSpPr>
          <p:cNvPr id="496" name="Google Shape;496;p32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Rockwell"/>
              <a:buNone/>
            </a:pPr>
            <a:r>
              <a:rPr lang="en-US"/>
              <a:t>Localizando o problema</a:t>
            </a:r>
            <a:endParaRPr/>
          </a:p>
        </p:txBody>
      </p:sp>
      <p:sp>
        <p:nvSpPr>
          <p:cNvPr id="497" name="Google Shape;497;p32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98" name="Google Shape;498;p32"/>
          <p:cNvSpPr txBox="1"/>
          <p:nvPr/>
        </p:nvSpPr>
        <p:spPr>
          <a:xfrm>
            <a:off x="5009001" y="1296533"/>
            <a:ext cx="5407809" cy="2203985"/>
          </a:xfrm>
          <a:prstGeom prst="rect">
            <a:avLst/>
          </a:prstGeom>
          <a:solidFill>
            <a:schemeClr val="dk1">
              <a:alpha val="80000"/>
            </a:schemeClr>
          </a:solidFill>
          <a:ln>
            <a:noFill/>
          </a:ln>
        </p:spPr>
        <p:txBody>
          <a:bodyPr anchorCtr="0" anchor="b" bIns="144000" lIns="432000" spcFirstLastPara="1" rIns="43200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San Juan (Porto Rico)</a:t>
            </a:r>
            <a:endParaRPr b="0" i="0" sz="2400" u="none" cap="none" strike="noStrike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14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Capital, maior e mais populoso município de Porto Rico</a:t>
            </a:r>
            <a:endParaRPr b="0" i="0" sz="1400" u="none" cap="none" strike="noStrike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Área total: 199,25 km²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Área urbana: 120,15 km²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População total (2010): 442.447 hab.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cxnSp>
        <p:nvCxnSpPr>
          <p:cNvPr id="499" name="Google Shape;499;p32"/>
          <p:cNvCxnSpPr/>
          <p:nvPr/>
        </p:nvCxnSpPr>
        <p:spPr>
          <a:xfrm flipH="1">
            <a:off x="4557769" y="1385831"/>
            <a:ext cx="1" cy="523723"/>
          </a:xfrm>
          <a:prstGeom prst="straightConnector1">
            <a:avLst/>
          </a:prstGeom>
          <a:noFill/>
          <a:ln cap="flat" cmpd="sng" w="19050">
            <a:solidFill>
              <a:srgbClr val="7030A0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500" name="Google Shape;500;p32"/>
          <p:cNvCxnSpPr/>
          <p:nvPr/>
        </p:nvCxnSpPr>
        <p:spPr>
          <a:xfrm rot="10800000">
            <a:off x="4566527" y="1385828"/>
            <a:ext cx="461146" cy="3"/>
          </a:xfrm>
          <a:prstGeom prst="straightConnector1">
            <a:avLst/>
          </a:prstGeom>
          <a:noFill/>
          <a:ln cap="flat" cmpd="sng" w="19050">
            <a:solidFill>
              <a:srgbClr val="7030A0"/>
            </a:solidFill>
            <a:prstDash val="dash"/>
            <a:miter lim="800000"/>
            <a:headEnd len="med" w="med" type="triangle"/>
            <a:tailEnd len="sm" w="sm" type="none"/>
          </a:ln>
        </p:spPr>
      </p:cxnSp>
      <p:pic>
        <p:nvPicPr>
          <p:cNvPr id="501" name="Google Shape;501;p32"/>
          <p:cNvPicPr preferRelativeResize="0"/>
          <p:nvPr/>
        </p:nvPicPr>
        <p:blipFill rotWithShape="1">
          <a:blip r:embed="rId4">
            <a:alphaModFix/>
          </a:blip>
          <a:srcRect b="6567" l="494" r="51" t="11879"/>
          <a:stretch/>
        </p:blipFill>
        <p:spPr>
          <a:xfrm>
            <a:off x="5009001" y="3503364"/>
            <a:ext cx="5405444" cy="2971268"/>
          </a:xfrm>
          <a:prstGeom prst="rect">
            <a:avLst/>
          </a:prstGeom>
          <a:noFill/>
          <a:ln>
            <a:noFill/>
          </a:ln>
        </p:spPr>
      </p:pic>
      <p:sp>
        <p:nvSpPr>
          <p:cNvPr id="502" name="Google Shape;502;p32"/>
          <p:cNvSpPr txBox="1"/>
          <p:nvPr/>
        </p:nvSpPr>
        <p:spPr>
          <a:xfrm>
            <a:off x="8734570" y="6278857"/>
            <a:ext cx="2510557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2"/>
                </a:solidFill>
                <a:latin typeface="Rockwell"/>
                <a:ea typeface="Rockwell"/>
                <a:cs typeface="Rockwell"/>
                <a:sym typeface="Rockwell"/>
              </a:rPr>
              <a:t>DengAI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4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p68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Rockwell"/>
              <a:buNone/>
            </a:pPr>
            <a:r>
              <a:rPr lang="en-US" sz="3000"/>
              <a:t>Rótulos: estatísticas dos casos - Boxplot</a:t>
            </a:r>
            <a:endParaRPr/>
          </a:p>
        </p:txBody>
      </p:sp>
      <p:sp>
        <p:nvSpPr>
          <p:cNvPr id="926" name="Google Shape;926;p68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Table&#10;&#10;Description automatically generated" id="927" name="Google Shape;927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23400" y="2050875"/>
            <a:ext cx="2317875" cy="3321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8" name="Google Shape;928;p6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2008" y="1407883"/>
            <a:ext cx="8132281" cy="46073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3" name="Google Shape;933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4250" y="1423500"/>
            <a:ext cx="8107798" cy="4576100"/>
          </a:xfrm>
          <a:prstGeom prst="rect">
            <a:avLst/>
          </a:prstGeom>
          <a:noFill/>
          <a:ln>
            <a:noFill/>
          </a:ln>
        </p:spPr>
      </p:pic>
      <p:sp>
        <p:nvSpPr>
          <p:cNvPr id="934" name="Google Shape;934;p69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Rockwell"/>
              <a:buNone/>
            </a:pPr>
            <a:r>
              <a:rPr lang="en-US" sz="3000"/>
              <a:t>Rótulos: estatísticas dos casos - Histograma</a:t>
            </a:r>
            <a:endParaRPr/>
          </a:p>
        </p:txBody>
      </p:sp>
      <p:sp>
        <p:nvSpPr>
          <p:cNvPr id="935" name="Google Shape;935;p69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Table&#10;&#10;Description automatically generated" id="936" name="Google Shape;936;p6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123400" y="2050875"/>
            <a:ext cx="2317875" cy="3321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0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1" name="Google Shape;941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4250" y="1423500"/>
            <a:ext cx="8107798" cy="4576100"/>
          </a:xfrm>
          <a:prstGeom prst="rect">
            <a:avLst/>
          </a:prstGeom>
          <a:noFill/>
          <a:ln>
            <a:noFill/>
          </a:ln>
        </p:spPr>
      </p:pic>
      <p:sp>
        <p:nvSpPr>
          <p:cNvPr id="942" name="Google Shape;942;p70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Rockwell"/>
              <a:buNone/>
            </a:pPr>
            <a:r>
              <a:rPr lang="en-US" sz="3000"/>
              <a:t>Rótulos: estatísticas dos casos - Histograma</a:t>
            </a:r>
            <a:endParaRPr/>
          </a:p>
        </p:txBody>
      </p:sp>
      <p:sp>
        <p:nvSpPr>
          <p:cNvPr id="943" name="Google Shape;943;p70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Table&#10;&#10;Description automatically generated" id="944" name="Google Shape;944;p7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123400" y="2050875"/>
            <a:ext cx="2317875" cy="3321350"/>
          </a:xfrm>
          <a:prstGeom prst="rect">
            <a:avLst/>
          </a:prstGeom>
          <a:noFill/>
          <a:ln>
            <a:noFill/>
          </a:ln>
        </p:spPr>
      </p:pic>
      <p:sp>
        <p:nvSpPr>
          <p:cNvPr id="945" name="Google Shape;945;p70"/>
          <p:cNvSpPr/>
          <p:nvPr/>
        </p:nvSpPr>
        <p:spPr>
          <a:xfrm>
            <a:off x="9123400" y="2805550"/>
            <a:ext cx="2317800" cy="7317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949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hart, box and whisker chart&#10;&#10;Description automatically generated" id="950" name="Google Shape;950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45600" y="1787100"/>
            <a:ext cx="8193139" cy="4630349"/>
          </a:xfrm>
          <a:prstGeom prst="rect">
            <a:avLst/>
          </a:prstGeom>
          <a:noFill/>
          <a:ln>
            <a:noFill/>
          </a:ln>
        </p:spPr>
      </p:pic>
      <p:sp>
        <p:nvSpPr>
          <p:cNvPr id="951" name="Google Shape;951;p71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Rockwell"/>
              <a:buNone/>
            </a:pPr>
            <a:r>
              <a:rPr lang="en-US" sz="3000"/>
              <a:t>Rótulos: tendência</a:t>
            </a:r>
            <a:endParaRPr/>
          </a:p>
        </p:txBody>
      </p:sp>
      <p:sp>
        <p:nvSpPr>
          <p:cNvPr id="952" name="Google Shape;952;p71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53" name="Google Shape;953;p71"/>
          <p:cNvSpPr txBox="1"/>
          <p:nvPr/>
        </p:nvSpPr>
        <p:spPr>
          <a:xfrm>
            <a:off x="280930" y="2879075"/>
            <a:ext cx="29451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4" name="Google Shape;954;p71"/>
          <p:cNvSpPr txBox="1"/>
          <p:nvPr/>
        </p:nvSpPr>
        <p:spPr>
          <a:xfrm>
            <a:off x="431985" y="1052200"/>
            <a:ext cx="9561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Nenhum indicativo</a:t>
            </a:r>
            <a:r>
              <a:rPr lang="en-US" sz="2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de tendência ao longo dos anos</a:t>
            </a:r>
            <a:endParaRPr sz="220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8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Google Shape;959;p72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Rockwell"/>
              <a:buNone/>
            </a:pPr>
            <a:r>
              <a:rPr lang="en-US" sz="3000"/>
              <a:t>Rótulos: sazonalidade</a:t>
            </a:r>
            <a:endParaRPr/>
          </a:p>
        </p:txBody>
      </p:sp>
      <p:sp>
        <p:nvSpPr>
          <p:cNvPr id="960" name="Google Shape;960;p72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61" name="Google Shape;961;p72"/>
          <p:cNvSpPr txBox="1"/>
          <p:nvPr/>
        </p:nvSpPr>
        <p:spPr>
          <a:xfrm>
            <a:off x="3096228" y="1295559"/>
            <a:ext cx="5483998" cy="3548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2" name="Google Shape;962;p72"/>
          <p:cNvSpPr txBox="1"/>
          <p:nvPr/>
        </p:nvSpPr>
        <p:spPr>
          <a:xfrm>
            <a:off x="431985" y="1052200"/>
            <a:ext cx="9561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Períodos</a:t>
            </a:r>
            <a:r>
              <a:rPr lang="en-US" sz="2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mais ou menos definidos dentro do ano</a:t>
            </a:r>
            <a:endParaRPr sz="2200"/>
          </a:p>
        </p:txBody>
      </p:sp>
      <p:pic>
        <p:nvPicPr>
          <p:cNvPr descr="Chart&#10;&#10;Description automatically generated" id="963" name="Google Shape;963;p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2000" y="2349000"/>
            <a:ext cx="5486401" cy="308335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hart&#10;&#10;Description automatically generated" id="964" name="Google Shape;964;p7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00000" y="2353503"/>
            <a:ext cx="5486401" cy="3077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8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Google Shape;969;p73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Rockwell"/>
              <a:buNone/>
            </a:pPr>
            <a:r>
              <a:rPr lang="en-US" sz="3000"/>
              <a:t>Rótulos: correlação com atributos </a:t>
            </a:r>
            <a:endParaRPr/>
          </a:p>
        </p:txBody>
      </p:sp>
      <p:sp>
        <p:nvSpPr>
          <p:cNvPr id="970" name="Google Shape;970;p73"/>
          <p:cNvSpPr txBox="1"/>
          <p:nvPr>
            <p:ph idx="1" type="body"/>
          </p:nvPr>
        </p:nvSpPr>
        <p:spPr>
          <a:xfrm>
            <a:off x="432000" y="1075800"/>
            <a:ext cx="5472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</a:pPr>
            <a:r>
              <a:rPr lang="en-US"/>
              <a:t>San Juan</a:t>
            </a:r>
            <a:endParaRPr/>
          </a:p>
        </p:txBody>
      </p:sp>
      <p:sp>
        <p:nvSpPr>
          <p:cNvPr id="971" name="Google Shape;971;p73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72" name="Google Shape;972;p73"/>
          <p:cNvSpPr txBox="1"/>
          <p:nvPr>
            <p:ph idx="4" type="body"/>
          </p:nvPr>
        </p:nvSpPr>
        <p:spPr>
          <a:xfrm>
            <a:off x="6288002" y="1075585"/>
            <a:ext cx="5484000" cy="3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</a:pPr>
            <a:r>
              <a:rPr lang="en-US"/>
              <a:t>Iquitos</a:t>
            </a:r>
            <a:endParaRPr/>
          </a:p>
        </p:txBody>
      </p:sp>
      <p:sp>
        <p:nvSpPr>
          <p:cNvPr id="973" name="Google Shape;973;p73"/>
          <p:cNvSpPr txBox="1"/>
          <p:nvPr/>
        </p:nvSpPr>
        <p:spPr>
          <a:xfrm>
            <a:off x="1199473" y="4825375"/>
            <a:ext cx="98754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111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Nenhuma correlação forte individualmente</a:t>
            </a:r>
            <a:endParaRPr sz="2200"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Chart, bar chart&#10;&#10;Description automatically generated" id="974" name="Google Shape;974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7822" y="1644442"/>
            <a:ext cx="5486400" cy="30302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hart, bar chart&#10;&#10;Description automatically generated" id="975" name="Google Shape;975;p7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41195" y="1648691"/>
            <a:ext cx="5486401" cy="30396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74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Rockwell"/>
              <a:buNone/>
            </a:pPr>
            <a:r>
              <a:rPr lang="en-US" sz="3000"/>
              <a:t>Rótulos: correlação com atributos </a:t>
            </a:r>
            <a:endParaRPr/>
          </a:p>
        </p:txBody>
      </p:sp>
      <p:sp>
        <p:nvSpPr>
          <p:cNvPr id="981" name="Google Shape;981;p74"/>
          <p:cNvSpPr txBox="1"/>
          <p:nvPr>
            <p:ph idx="1" type="body"/>
          </p:nvPr>
        </p:nvSpPr>
        <p:spPr>
          <a:xfrm>
            <a:off x="432000" y="1075800"/>
            <a:ext cx="5472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</a:pPr>
            <a:r>
              <a:rPr lang="en-US"/>
              <a:t>San Juan</a:t>
            </a:r>
            <a:endParaRPr/>
          </a:p>
        </p:txBody>
      </p:sp>
      <p:sp>
        <p:nvSpPr>
          <p:cNvPr id="982" name="Google Shape;982;p74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83" name="Google Shape;983;p74"/>
          <p:cNvSpPr txBox="1"/>
          <p:nvPr>
            <p:ph idx="4" type="body"/>
          </p:nvPr>
        </p:nvSpPr>
        <p:spPr>
          <a:xfrm>
            <a:off x="6288002" y="1075585"/>
            <a:ext cx="5484000" cy="3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</a:pPr>
            <a:r>
              <a:rPr lang="en-US"/>
              <a:t>Iquitos</a:t>
            </a:r>
            <a:endParaRPr/>
          </a:p>
        </p:txBody>
      </p:sp>
      <p:sp>
        <p:nvSpPr>
          <p:cNvPr id="984" name="Google Shape;984;p74"/>
          <p:cNvSpPr txBox="1"/>
          <p:nvPr/>
        </p:nvSpPr>
        <p:spPr>
          <a:xfrm>
            <a:off x="1199473" y="4825375"/>
            <a:ext cx="98754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111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Nenhuma correlação forte individualmente</a:t>
            </a:r>
            <a:endParaRPr sz="2200"/>
          </a:p>
          <a:p>
            <a:pPr indent="-3111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Pouca correlação com </a:t>
            </a:r>
            <a:r>
              <a:rPr b="1" lang="en-US" sz="2200">
                <a:solidFill>
                  <a:srgbClr val="38761D"/>
                </a:solidFill>
                <a:latin typeface="Calibri"/>
                <a:ea typeface="Calibri"/>
                <a:cs typeface="Calibri"/>
                <a:sym typeface="Calibri"/>
              </a:rPr>
              <a:t>Vegetação</a:t>
            </a:r>
            <a:endParaRPr sz="22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Chart, bar chart&#10;&#10;Description automatically generated" id="985" name="Google Shape;985;p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7822" y="1644442"/>
            <a:ext cx="5486400" cy="30302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hart, bar chart&#10;&#10;Description automatically generated" id="986" name="Google Shape;986;p7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41195" y="1648691"/>
            <a:ext cx="5486401" cy="30396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87" name="Google Shape;987;p74"/>
          <p:cNvCxnSpPr/>
          <p:nvPr/>
        </p:nvCxnSpPr>
        <p:spPr>
          <a:xfrm>
            <a:off x="6121858" y="4420425"/>
            <a:ext cx="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88" name="Google Shape;988;p74"/>
          <p:cNvCxnSpPr/>
          <p:nvPr/>
        </p:nvCxnSpPr>
        <p:spPr>
          <a:xfrm flipH="1" rot="10800000">
            <a:off x="315950" y="2499091"/>
            <a:ext cx="5534400" cy="13200"/>
          </a:xfrm>
          <a:prstGeom prst="straightConnector1">
            <a:avLst/>
          </a:prstGeom>
          <a:noFill/>
          <a:ln cap="flat" cmpd="sng" w="9525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89" name="Google Shape;989;p74"/>
          <p:cNvSpPr/>
          <p:nvPr/>
        </p:nvSpPr>
        <p:spPr>
          <a:xfrm>
            <a:off x="324982" y="2277539"/>
            <a:ext cx="5516400" cy="234600"/>
          </a:xfrm>
          <a:prstGeom prst="rect">
            <a:avLst/>
          </a:prstGeom>
          <a:noFill/>
          <a:ln cap="flat" cmpd="sng" w="19050">
            <a:solidFill>
              <a:srgbClr val="38761D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0" name="Google Shape;990;p74"/>
          <p:cNvSpPr/>
          <p:nvPr/>
        </p:nvSpPr>
        <p:spPr>
          <a:xfrm>
            <a:off x="6339650" y="2388410"/>
            <a:ext cx="5516400" cy="432000"/>
          </a:xfrm>
          <a:prstGeom prst="rect">
            <a:avLst/>
          </a:prstGeom>
          <a:noFill/>
          <a:ln cap="flat" cmpd="sng" w="19050">
            <a:solidFill>
              <a:srgbClr val="38761D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1" name="Google Shape;991;p74"/>
          <p:cNvSpPr/>
          <p:nvPr/>
        </p:nvSpPr>
        <p:spPr>
          <a:xfrm>
            <a:off x="324975" y="2823470"/>
            <a:ext cx="5516400" cy="156600"/>
          </a:xfrm>
          <a:prstGeom prst="rect">
            <a:avLst/>
          </a:prstGeom>
          <a:noFill/>
          <a:ln cap="flat" cmpd="sng" w="19050">
            <a:solidFill>
              <a:srgbClr val="38761D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2" name="Google Shape;992;p74"/>
          <p:cNvSpPr/>
          <p:nvPr/>
        </p:nvSpPr>
        <p:spPr>
          <a:xfrm>
            <a:off x="324975" y="1970407"/>
            <a:ext cx="5516400" cy="156600"/>
          </a:xfrm>
          <a:prstGeom prst="rect">
            <a:avLst/>
          </a:prstGeom>
          <a:noFill/>
          <a:ln cap="flat" cmpd="sng" w="19050">
            <a:solidFill>
              <a:srgbClr val="38761D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3" name="Google Shape;993;p74"/>
          <p:cNvSpPr/>
          <p:nvPr/>
        </p:nvSpPr>
        <p:spPr>
          <a:xfrm>
            <a:off x="6348650" y="2126995"/>
            <a:ext cx="5516400" cy="156600"/>
          </a:xfrm>
          <a:prstGeom prst="rect">
            <a:avLst/>
          </a:prstGeom>
          <a:noFill/>
          <a:ln cap="flat" cmpd="sng" w="19050">
            <a:solidFill>
              <a:srgbClr val="38761D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7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p75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Rockwell"/>
              <a:buNone/>
            </a:pPr>
            <a:r>
              <a:rPr lang="en-US" sz="3000"/>
              <a:t>Rótulos: correlação com atributos </a:t>
            </a:r>
            <a:endParaRPr/>
          </a:p>
        </p:txBody>
      </p:sp>
      <p:sp>
        <p:nvSpPr>
          <p:cNvPr id="999" name="Google Shape;999;p75"/>
          <p:cNvSpPr txBox="1"/>
          <p:nvPr>
            <p:ph idx="1" type="body"/>
          </p:nvPr>
        </p:nvSpPr>
        <p:spPr>
          <a:xfrm>
            <a:off x="432000" y="1075800"/>
            <a:ext cx="5472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</a:pPr>
            <a:r>
              <a:rPr lang="en-US"/>
              <a:t>San Juan</a:t>
            </a:r>
            <a:endParaRPr/>
          </a:p>
        </p:txBody>
      </p:sp>
      <p:sp>
        <p:nvSpPr>
          <p:cNvPr id="1000" name="Google Shape;1000;p75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01" name="Google Shape;1001;p75"/>
          <p:cNvSpPr txBox="1"/>
          <p:nvPr>
            <p:ph idx="4" type="body"/>
          </p:nvPr>
        </p:nvSpPr>
        <p:spPr>
          <a:xfrm>
            <a:off x="6288002" y="1075585"/>
            <a:ext cx="5484000" cy="3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</a:pPr>
            <a:r>
              <a:rPr lang="en-US"/>
              <a:t>Iquitos</a:t>
            </a:r>
            <a:endParaRPr/>
          </a:p>
        </p:txBody>
      </p:sp>
      <p:sp>
        <p:nvSpPr>
          <p:cNvPr id="1002" name="Google Shape;1002;p75"/>
          <p:cNvSpPr txBox="1"/>
          <p:nvPr/>
        </p:nvSpPr>
        <p:spPr>
          <a:xfrm>
            <a:off x="1199473" y="4825375"/>
            <a:ext cx="9875400" cy="18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111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Nenhuma correlação forte individualmente</a:t>
            </a:r>
            <a:endParaRPr sz="2200"/>
          </a:p>
          <a:p>
            <a:pPr indent="-3111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Pouca correlação com </a:t>
            </a:r>
            <a:r>
              <a:rPr b="1" lang="en-US" sz="2200">
                <a:solidFill>
                  <a:srgbClr val="38761D"/>
                </a:solidFill>
                <a:latin typeface="Calibri"/>
                <a:ea typeface="Calibri"/>
                <a:cs typeface="Calibri"/>
                <a:sym typeface="Calibri"/>
              </a:rPr>
              <a:t>Vegetação</a:t>
            </a:r>
            <a:endParaRPr b="1" sz="2200">
              <a:solidFill>
                <a:srgbClr val="38761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11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Maiores correlações com </a:t>
            </a:r>
            <a:r>
              <a:rPr b="1" lang="en-US" sz="2200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Umidade </a:t>
            </a:r>
            <a:r>
              <a:rPr lang="en-US" sz="2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e </a:t>
            </a:r>
            <a:r>
              <a:rPr b="1" lang="en-US" sz="220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Temperaturas</a:t>
            </a:r>
            <a:endParaRPr sz="22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Chart, bar chart&#10;&#10;Description automatically generated" id="1003" name="Google Shape;1003;p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7822" y="1644442"/>
            <a:ext cx="5486400" cy="30302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hart, bar chart&#10;&#10;Description automatically generated" id="1004" name="Google Shape;1004;p7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41195" y="1648691"/>
            <a:ext cx="5486401" cy="3039635"/>
          </a:xfrm>
          <a:prstGeom prst="rect">
            <a:avLst/>
          </a:prstGeom>
          <a:noFill/>
          <a:ln>
            <a:noFill/>
          </a:ln>
        </p:spPr>
      </p:pic>
      <p:sp>
        <p:nvSpPr>
          <p:cNvPr id="1005" name="Google Shape;1005;p75"/>
          <p:cNvSpPr/>
          <p:nvPr/>
        </p:nvSpPr>
        <p:spPr>
          <a:xfrm>
            <a:off x="324982" y="4367749"/>
            <a:ext cx="5516400" cy="1566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7030A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06" name="Google Shape;1006;p75"/>
          <p:cNvCxnSpPr/>
          <p:nvPr/>
        </p:nvCxnSpPr>
        <p:spPr>
          <a:xfrm>
            <a:off x="6121858" y="4420425"/>
            <a:ext cx="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07" name="Google Shape;1007;p75"/>
          <p:cNvSpPr/>
          <p:nvPr/>
        </p:nvSpPr>
        <p:spPr>
          <a:xfrm>
            <a:off x="324982" y="3233419"/>
            <a:ext cx="5516400" cy="1134300"/>
          </a:xfrm>
          <a:prstGeom prst="rect">
            <a:avLst/>
          </a:prstGeom>
          <a:noFill/>
          <a:ln cap="flat" cmpd="sng" w="19050">
            <a:solidFill>
              <a:srgbClr val="FFC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8" name="Google Shape;1008;p75"/>
          <p:cNvSpPr/>
          <p:nvPr/>
        </p:nvSpPr>
        <p:spPr>
          <a:xfrm>
            <a:off x="6339650" y="4367750"/>
            <a:ext cx="5534400" cy="1566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7030A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9" name="Google Shape;1009;p75"/>
          <p:cNvSpPr/>
          <p:nvPr/>
        </p:nvSpPr>
        <p:spPr>
          <a:xfrm>
            <a:off x="6339650" y="3807100"/>
            <a:ext cx="5534400" cy="560700"/>
          </a:xfrm>
          <a:prstGeom prst="rect">
            <a:avLst/>
          </a:prstGeom>
          <a:noFill/>
          <a:ln cap="flat" cmpd="sng" w="19050">
            <a:solidFill>
              <a:srgbClr val="FFC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10" name="Google Shape;1010;p75"/>
          <p:cNvCxnSpPr/>
          <p:nvPr/>
        </p:nvCxnSpPr>
        <p:spPr>
          <a:xfrm flipH="1" rot="10800000">
            <a:off x="315950" y="2499091"/>
            <a:ext cx="5534400" cy="13200"/>
          </a:xfrm>
          <a:prstGeom prst="straightConnector1">
            <a:avLst/>
          </a:prstGeom>
          <a:noFill/>
          <a:ln cap="flat" cmpd="sng" w="9525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11" name="Google Shape;1011;p75"/>
          <p:cNvSpPr/>
          <p:nvPr/>
        </p:nvSpPr>
        <p:spPr>
          <a:xfrm>
            <a:off x="324982" y="2277539"/>
            <a:ext cx="5516400" cy="234600"/>
          </a:xfrm>
          <a:prstGeom prst="rect">
            <a:avLst/>
          </a:prstGeom>
          <a:noFill/>
          <a:ln cap="flat" cmpd="sng" w="19050">
            <a:solidFill>
              <a:srgbClr val="38761D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2" name="Google Shape;1012;p75"/>
          <p:cNvSpPr/>
          <p:nvPr/>
        </p:nvSpPr>
        <p:spPr>
          <a:xfrm>
            <a:off x="6339650" y="2388410"/>
            <a:ext cx="5516400" cy="432000"/>
          </a:xfrm>
          <a:prstGeom prst="rect">
            <a:avLst/>
          </a:prstGeom>
          <a:noFill/>
          <a:ln cap="flat" cmpd="sng" w="19050">
            <a:solidFill>
              <a:srgbClr val="38761D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3" name="Google Shape;1013;p75"/>
          <p:cNvSpPr/>
          <p:nvPr/>
        </p:nvSpPr>
        <p:spPr>
          <a:xfrm>
            <a:off x="324975" y="2823470"/>
            <a:ext cx="5516400" cy="156600"/>
          </a:xfrm>
          <a:prstGeom prst="rect">
            <a:avLst/>
          </a:prstGeom>
          <a:noFill/>
          <a:ln cap="flat" cmpd="sng" w="19050">
            <a:solidFill>
              <a:srgbClr val="38761D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4" name="Google Shape;1014;p75"/>
          <p:cNvSpPr/>
          <p:nvPr/>
        </p:nvSpPr>
        <p:spPr>
          <a:xfrm>
            <a:off x="324975" y="1970407"/>
            <a:ext cx="5516400" cy="156600"/>
          </a:xfrm>
          <a:prstGeom prst="rect">
            <a:avLst/>
          </a:prstGeom>
          <a:noFill/>
          <a:ln cap="flat" cmpd="sng" w="19050">
            <a:solidFill>
              <a:srgbClr val="38761D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5" name="Google Shape;1015;p75"/>
          <p:cNvSpPr/>
          <p:nvPr/>
        </p:nvSpPr>
        <p:spPr>
          <a:xfrm>
            <a:off x="6348650" y="2126995"/>
            <a:ext cx="5516400" cy="156600"/>
          </a:xfrm>
          <a:prstGeom prst="rect">
            <a:avLst/>
          </a:prstGeom>
          <a:noFill/>
          <a:ln cap="flat" cmpd="sng" w="19050">
            <a:solidFill>
              <a:srgbClr val="38761D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9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p76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Rockwell"/>
              <a:buNone/>
            </a:pPr>
            <a:r>
              <a:rPr lang="en-US" sz="3000"/>
              <a:t>Modelo Preditivo</a:t>
            </a:r>
            <a:endParaRPr/>
          </a:p>
        </p:txBody>
      </p:sp>
      <p:sp>
        <p:nvSpPr>
          <p:cNvPr id="1021" name="Google Shape;1021;p76"/>
          <p:cNvSpPr txBox="1"/>
          <p:nvPr>
            <p:ph idx="1" type="body"/>
          </p:nvPr>
        </p:nvSpPr>
        <p:spPr>
          <a:xfrm>
            <a:off x="432000" y="1152000"/>
            <a:ext cx="5472000" cy="50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200"/>
              <a:buNone/>
            </a:pPr>
            <a:r>
              <a:t/>
            </a:r>
            <a:endParaRPr sz="120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  <p:sp>
        <p:nvSpPr>
          <p:cNvPr id="1022" name="Google Shape;1022;p76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23" name="Google Shape;1023;p76"/>
          <p:cNvSpPr txBox="1"/>
          <p:nvPr/>
        </p:nvSpPr>
        <p:spPr>
          <a:xfrm>
            <a:off x="4724400" y="4114800"/>
            <a:ext cx="2743200" cy="3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24" name="Google Shape;1024;p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69720" y="1106820"/>
            <a:ext cx="5719312" cy="45437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8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Google Shape;1029;p77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Rockwell"/>
              <a:buNone/>
            </a:pPr>
            <a:r>
              <a:rPr lang="en-US" sz="3000">
                <a:latin typeface="Rockwell"/>
                <a:ea typeface="Rockwell"/>
                <a:cs typeface="Rockwell"/>
                <a:sym typeface="Rockwell"/>
              </a:rPr>
              <a:t>Modelo Baseline - Série Temporal</a:t>
            </a:r>
            <a:endParaRPr/>
          </a:p>
        </p:txBody>
      </p:sp>
      <p:sp>
        <p:nvSpPr>
          <p:cNvPr id="1030" name="Google Shape;1030;p77"/>
          <p:cNvSpPr txBox="1"/>
          <p:nvPr>
            <p:ph idx="1" type="body"/>
          </p:nvPr>
        </p:nvSpPr>
        <p:spPr>
          <a:xfrm>
            <a:off x="432000" y="1137623"/>
            <a:ext cx="11151000" cy="55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rPr lang="en-US" sz="2200"/>
              <a:t>Autocorrelação: </a:t>
            </a:r>
            <a:r>
              <a:rPr b="0" lang="en-US" sz="2200"/>
              <a:t>verifica se os dados anteriores interferem nos valores dos dados futuros. </a:t>
            </a:r>
            <a:endParaRPr b="0" sz="22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rPr lang="en-US" sz="2200"/>
              <a:t>Autocorrelação parcial: </a:t>
            </a:r>
            <a:r>
              <a:rPr b="0" lang="en-US" sz="2200"/>
              <a:t>retira o efeito do LAG 0 desse cálculo (efeito da função sobre ela mesma)</a:t>
            </a:r>
            <a:endParaRPr b="0" sz="22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b="0" sz="22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b="0" sz="22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b="0" sz="22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b="0" sz="22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b="0" sz="22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b="0" sz="22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b="0" sz="22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b="0" sz="22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sz="22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rPr lang="en-US" sz="2200"/>
              <a:t>Modelo Autoregressivo: </a:t>
            </a:r>
            <a:r>
              <a:rPr b="0" i="1" lang="en-US" sz="2200"/>
              <a:t>Autocorrelação </a:t>
            </a:r>
            <a:r>
              <a:rPr b="0" lang="en-US" sz="2200"/>
              <a:t>com decaimento suave e A</a:t>
            </a:r>
            <a:r>
              <a:rPr b="0" i="1" lang="en-US" sz="2200"/>
              <a:t>utocorrelação Parcial </a:t>
            </a:r>
            <a:r>
              <a:rPr b="0" lang="en-US" sz="2200"/>
              <a:t>com redução abrupta</a:t>
            </a:r>
            <a:endParaRPr i="1" sz="2200"/>
          </a:p>
        </p:txBody>
      </p:sp>
      <p:pic>
        <p:nvPicPr>
          <p:cNvPr id="1031" name="Google Shape;1031;p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2000" y="2253240"/>
            <a:ext cx="5472000" cy="3269520"/>
          </a:xfrm>
          <a:prstGeom prst="rect">
            <a:avLst/>
          </a:prstGeom>
          <a:noFill/>
          <a:ln>
            <a:noFill/>
          </a:ln>
        </p:spPr>
      </p:pic>
      <p:sp>
        <p:nvSpPr>
          <p:cNvPr id="1032" name="Google Shape;1032;p77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033" name="Google Shape;1033;p7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00000" y="2298783"/>
            <a:ext cx="5472000" cy="31737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ap&#10;&#10;Description automatically generated" id="507" name="Google Shape;507;p33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3724" y="1060193"/>
            <a:ext cx="9976163" cy="5414457"/>
          </a:xfrm>
          <a:prstGeom prst="rect">
            <a:avLst/>
          </a:prstGeom>
          <a:noFill/>
          <a:ln>
            <a:noFill/>
          </a:ln>
        </p:spPr>
      </p:pic>
      <p:sp>
        <p:nvSpPr>
          <p:cNvPr id="508" name="Google Shape;508;p33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Rockwell"/>
              <a:buNone/>
            </a:pPr>
            <a:r>
              <a:rPr lang="en-US"/>
              <a:t>Localizando o problema</a:t>
            </a:r>
            <a:endParaRPr/>
          </a:p>
        </p:txBody>
      </p:sp>
      <p:sp>
        <p:nvSpPr>
          <p:cNvPr id="509" name="Google Shape;509;p33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10" name="Google Shape;510;p33"/>
          <p:cNvSpPr txBox="1"/>
          <p:nvPr/>
        </p:nvSpPr>
        <p:spPr>
          <a:xfrm>
            <a:off x="5018182" y="1296533"/>
            <a:ext cx="5407809" cy="2203985"/>
          </a:xfrm>
          <a:prstGeom prst="rect">
            <a:avLst/>
          </a:prstGeom>
          <a:solidFill>
            <a:schemeClr val="dk1">
              <a:alpha val="80000"/>
            </a:schemeClr>
          </a:solidFill>
          <a:ln>
            <a:noFill/>
          </a:ln>
        </p:spPr>
        <p:txBody>
          <a:bodyPr anchorCtr="0" anchor="b" bIns="144000" lIns="432000" spcFirstLastPara="1" rIns="43200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San Juan (Porto Rico)</a:t>
            </a:r>
            <a:endParaRPr b="0" i="0" sz="2400" u="none" cap="none" strike="noStrike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14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Capital, maior e mais populoso município de Porto Rico</a:t>
            </a:r>
            <a:endParaRPr b="0" i="0" sz="1400" u="none" cap="none" strike="noStrike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Área total: 199,25 km²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Área urbana: 120,15 km²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População total (2010): 442.447 hab.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511" name="Google Shape;511;p33"/>
          <p:cNvSpPr txBox="1"/>
          <p:nvPr/>
        </p:nvSpPr>
        <p:spPr>
          <a:xfrm>
            <a:off x="446181" y="4271087"/>
            <a:ext cx="4241858" cy="2203985"/>
          </a:xfrm>
          <a:prstGeom prst="rect">
            <a:avLst/>
          </a:prstGeom>
          <a:solidFill>
            <a:schemeClr val="dk1">
              <a:alpha val="80000"/>
            </a:schemeClr>
          </a:solidFill>
          <a:ln>
            <a:noFill/>
          </a:ln>
        </p:spPr>
        <p:txBody>
          <a:bodyPr anchorCtr="0" anchor="b" bIns="144000" lIns="432000" spcFirstLastPara="1" rIns="43200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Iquitos (Peru)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14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Capital da Amazônia Peruana</a:t>
            </a:r>
            <a:endParaRPr b="0" i="0" sz="1400" u="none" cap="none" strike="noStrike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Área total: 369 km²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População total (2015): 465.817 hab.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cxnSp>
        <p:nvCxnSpPr>
          <p:cNvPr id="512" name="Google Shape;512;p33"/>
          <p:cNvCxnSpPr/>
          <p:nvPr/>
        </p:nvCxnSpPr>
        <p:spPr>
          <a:xfrm>
            <a:off x="1032372" y="3818722"/>
            <a:ext cx="2809300" cy="0"/>
          </a:xfrm>
          <a:prstGeom prst="straightConnector1">
            <a:avLst/>
          </a:prstGeom>
          <a:noFill/>
          <a:ln cap="flat" cmpd="sng" w="19050">
            <a:solidFill>
              <a:schemeClr val="accent5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513" name="Google Shape;513;p33"/>
          <p:cNvCxnSpPr/>
          <p:nvPr/>
        </p:nvCxnSpPr>
        <p:spPr>
          <a:xfrm rot="10800000">
            <a:off x="1032371" y="3818720"/>
            <a:ext cx="0" cy="449858"/>
          </a:xfrm>
          <a:prstGeom prst="straightConnector1">
            <a:avLst/>
          </a:prstGeom>
          <a:noFill/>
          <a:ln cap="flat" cmpd="sng" w="19050">
            <a:solidFill>
              <a:schemeClr val="accent5"/>
            </a:solidFill>
            <a:prstDash val="dash"/>
            <a:miter lim="800000"/>
            <a:headEnd len="med" w="med" type="triangle"/>
            <a:tailEnd len="sm" w="sm" type="none"/>
          </a:ln>
        </p:spPr>
      </p:cxnSp>
      <p:pic>
        <p:nvPicPr>
          <p:cNvPr descr="A picture containing sky, outdoor, resort&#10;&#10;Description automatically generated" id="514" name="Google Shape;514;p33"/>
          <p:cNvPicPr preferRelativeResize="0"/>
          <p:nvPr/>
        </p:nvPicPr>
        <p:blipFill rotWithShape="1">
          <a:blip r:embed="rId4">
            <a:alphaModFix/>
          </a:blip>
          <a:srcRect b="8218" l="0" r="-224" t="9663"/>
          <a:stretch/>
        </p:blipFill>
        <p:spPr>
          <a:xfrm>
            <a:off x="4681714" y="4271087"/>
            <a:ext cx="4405757" cy="2206149"/>
          </a:xfrm>
          <a:prstGeom prst="rect">
            <a:avLst/>
          </a:prstGeom>
          <a:noFill/>
          <a:ln>
            <a:noFill/>
          </a:ln>
        </p:spPr>
      </p:pic>
      <p:sp>
        <p:nvSpPr>
          <p:cNvPr id="515" name="Google Shape;515;p33"/>
          <p:cNvSpPr txBox="1"/>
          <p:nvPr/>
        </p:nvSpPr>
        <p:spPr>
          <a:xfrm>
            <a:off x="8734570" y="6278857"/>
            <a:ext cx="2510557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2"/>
                </a:solidFill>
                <a:latin typeface="Rockwell"/>
                <a:ea typeface="Rockwell"/>
                <a:cs typeface="Rockwell"/>
                <a:sym typeface="Rockwell"/>
              </a:rPr>
              <a:t>DengAI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78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Rockwell"/>
              <a:buNone/>
            </a:pPr>
            <a:r>
              <a:rPr lang="en-US" sz="3000">
                <a:latin typeface="Rockwell"/>
                <a:ea typeface="Rockwell"/>
                <a:cs typeface="Rockwell"/>
                <a:sym typeface="Rockwell"/>
              </a:rPr>
              <a:t>Modelo Baseline - Série Temporal</a:t>
            </a:r>
            <a:endParaRPr/>
          </a:p>
        </p:txBody>
      </p:sp>
      <p:sp>
        <p:nvSpPr>
          <p:cNvPr id="1039" name="Google Shape;1039;p78"/>
          <p:cNvSpPr txBox="1"/>
          <p:nvPr>
            <p:ph idx="1" type="body"/>
          </p:nvPr>
        </p:nvSpPr>
        <p:spPr>
          <a:xfrm>
            <a:off x="432000" y="1137623"/>
            <a:ext cx="11151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rPr lang="en-US" sz="2200"/>
              <a:t>Modelo Baseline</a:t>
            </a:r>
            <a:r>
              <a:rPr lang="en-US" sz="2200"/>
              <a:t>: </a:t>
            </a:r>
            <a:r>
              <a:rPr b="0" lang="en-US" sz="2200"/>
              <a:t>AutoReg da biblioteca Statsmodels.tsa.ar_model</a:t>
            </a:r>
            <a:endParaRPr b="0" sz="22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i="1" sz="2200"/>
          </a:p>
        </p:txBody>
      </p:sp>
      <p:sp>
        <p:nvSpPr>
          <p:cNvPr id="1040" name="Google Shape;1040;p78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041" name="Google Shape;1041;p78"/>
          <p:cNvPicPr preferRelativeResize="0"/>
          <p:nvPr/>
        </p:nvPicPr>
        <p:blipFill rotWithShape="1">
          <a:blip r:embed="rId3">
            <a:alphaModFix/>
          </a:blip>
          <a:srcRect b="0" l="2474" r="13080" t="0"/>
          <a:stretch/>
        </p:blipFill>
        <p:spPr>
          <a:xfrm>
            <a:off x="497900" y="2405600"/>
            <a:ext cx="11196201" cy="2046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5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Google Shape;1046;p79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Rockwell"/>
              <a:buNone/>
            </a:pPr>
            <a:r>
              <a:rPr lang="en-US" sz="3000">
                <a:latin typeface="Rockwell"/>
                <a:ea typeface="Rockwell"/>
                <a:cs typeface="Rockwell"/>
                <a:sym typeface="Rockwell"/>
              </a:rPr>
              <a:t>Modelo Baseline - Série Temporal</a:t>
            </a:r>
            <a:endParaRPr/>
          </a:p>
        </p:txBody>
      </p:sp>
      <p:sp>
        <p:nvSpPr>
          <p:cNvPr id="1047" name="Google Shape;1047;p79"/>
          <p:cNvSpPr txBox="1"/>
          <p:nvPr>
            <p:ph idx="1" type="body"/>
          </p:nvPr>
        </p:nvSpPr>
        <p:spPr>
          <a:xfrm>
            <a:off x="432000" y="1137623"/>
            <a:ext cx="11151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rPr lang="en-US" sz="2200"/>
              <a:t>Modelo Baseline: </a:t>
            </a:r>
            <a:r>
              <a:rPr b="0" lang="en-US" sz="2200"/>
              <a:t>AutoReg da biblioteca Statsmodels.tsa.ar_model</a:t>
            </a:r>
            <a:endParaRPr b="0" sz="22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i="1" sz="2200"/>
          </a:p>
        </p:txBody>
      </p:sp>
      <p:sp>
        <p:nvSpPr>
          <p:cNvPr id="1048" name="Google Shape;1048;p79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049" name="Google Shape;1049;p79"/>
          <p:cNvPicPr preferRelativeResize="0"/>
          <p:nvPr/>
        </p:nvPicPr>
        <p:blipFill rotWithShape="1">
          <a:blip r:embed="rId3">
            <a:alphaModFix/>
          </a:blip>
          <a:srcRect b="0" l="2474" r="13080" t="0"/>
          <a:stretch/>
        </p:blipFill>
        <p:spPr>
          <a:xfrm>
            <a:off x="497900" y="2405600"/>
            <a:ext cx="11196201" cy="2046799"/>
          </a:xfrm>
          <a:prstGeom prst="rect">
            <a:avLst/>
          </a:prstGeom>
          <a:noFill/>
          <a:ln>
            <a:noFill/>
          </a:ln>
        </p:spPr>
      </p:pic>
      <p:sp>
        <p:nvSpPr>
          <p:cNvPr id="1050" name="Google Shape;1050;p79"/>
          <p:cNvSpPr/>
          <p:nvPr/>
        </p:nvSpPr>
        <p:spPr>
          <a:xfrm>
            <a:off x="497950" y="2446625"/>
            <a:ext cx="11196300" cy="14481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4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Google Shape;1055;p80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Rockwell"/>
              <a:buNone/>
            </a:pPr>
            <a:r>
              <a:rPr lang="en-US" sz="3000">
                <a:latin typeface="Rockwell"/>
                <a:ea typeface="Rockwell"/>
                <a:cs typeface="Rockwell"/>
                <a:sym typeface="Rockwell"/>
              </a:rPr>
              <a:t>Modelo Baseline - Série Temporal</a:t>
            </a:r>
            <a:endParaRPr/>
          </a:p>
        </p:txBody>
      </p:sp>
      <p:sp>
        <p:nvSpPr>
          <p:cNvPr id="1056" name="Google Shape;1056;p80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57" name="Google Shape;1057;p80"/>
          <p:cNvSpPr txBox="1"/>
          <p:nvPr>
            <p:ph idx="1" type="body"/>
          </p:nvPr>
        </p:nvSpPr>
        <p:spPr>
          <a:xfrm>
            <a:off x="432000" y="1137646"/>
            <a:ext cx="11151000" cy="54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rPr lang="en-US" sz="2200"/>
              <a:t>Avaliação do Modelo</a:t>
            </a:r>
            <a:r>
              <a:rPr lang="en-US" sz="2200"/>
              <a:t>: </a:t>
            </a:r>
            <a:r>
              <a:rPr b="0" lang="en-US" sz="2200"/>
              <a:t>Mean Absolute Error* </a:t>
            </a:r>
            <a:endParaRPr b="0" sz="22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b="0" sz="22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b="0" sz="22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b="0" sz="22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b="0" sz="22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b="0" sz="22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b="0" sz="22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b="0" sz="22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b="0" sz="22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b="0" sz="22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b="0" sz="22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b="0" sz="22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b="0" sz="22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b="0" sz="22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b="0" sz="22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b="0" sz="22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b="0" sz="22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rPr b="0" lang="en-US" sz="2200">
                <a:solidFill>
                  <a:srgbClr val="7F7F7F"/>
                </a:solidFill>
              </a:rPr>
              <a:t>*Parâmetro indicado pela competição</a:t>
            </a:r>
            <a:endParaRPr b="0" sz="2200">
              <a:solidFill>
                <a:srgbClr val="7F7F7F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i="1" sz="2200"/>
          </a:p>
        </p:txBody>
      </p:sp>
      <p:pic>
        <p:nvPicPr>
          <p:cNvPr id="1058" name="Google Shape;1058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3075" y="1895625"/>
            <a:ext cx="5885851" cy="2648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81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Rockwell"/>
              <a:buNone/>
            </a:pPr>
            <a:r>
              <a:rPr lang="en-US" sz="3000">
                <a:latin typeface="Rockwell"/>
                <a:ea typeface="Rockwell"/>
                <a:cs typeface="Rockwell"/>
                <a:sym typeface="Rockwell"/>
              </a:rPr>
              <a:t>Modelo Baseline - Série Temporal</a:t>
            </a:r>
            <a:endParaRPr/>
          </a:p>
        </p:txBody>
      </p:sp>
      <p:sp>
        <p:nvSpPr>
          <p:cNvPr id="1064" name="Google Shape;1064;p81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65" name="Google Shape;1065;p81"/>
          <p:cNvSpPr txBox="1"/>
          <p:nvPr>
            <p:ph idx="1" type="body"/>
          </p:nvPr>
        </p:nvSpPr>
        <p:spPr>
          <a:xfrm>
            <a:off x="432000" y="1137646"/>
            <a:ext cx="11151000" cy="54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rPr lang="en-US" sz="2200"/>
              <a:t>Avaliação do Modelo: </a:t>
            </a:r>
            <a:r>
              <a:rPr b="0" lang="en-US" sz="2200"/>
              <a:t>Mean Absolute Error* </a:t>
            </a:r>
            <a:endParaRPr b="0" sz="22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b="0" sz="22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b="0" sz="22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b="0" sz="22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b="0" sz="22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b="0" sz="22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b="0" sz="22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b="0" sz="22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b="0" sz="22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b="0" sz="22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b="0" sz="22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b="0" sz="22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b="0" sz="22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b="0" sz="22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b="0" sz="22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b="0" sz="22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b="0" sz="22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rPr b="0" lang="en-US" sz="2200">
                <a:solidFill>
                  <a:srgbClr val="7F7F7F"/>
                </a:solidFill>
              </a:rPr>
              <a:t>*Parâmetro indicado pela competição</a:t>
            </a:r>
            <a:endParaRPr b="0" sz="2200">
              <a:solidFill>
                <a:srgbClr val="7F7F7F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i="1" sz="2200"/>
          </a:p>
        </p:txBody>
      </p:sp>
      <p:pic>
        <p:nvPicPr>
          <p:cNvPr id="1066" name="Google Shape;1066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3075" y="1895625"/>
            <a:ext cx="5885851" cy="264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7" name="Google Shape;1067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26512" y="4694000"/>
            <a:ext cx="7138975" cy="1242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2" name="Google Shape;1072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1351" y="1686677"/>
            <a:ext cx="7825524" cy="4292283"/>
          </a:xfrm>
          <a:prstGeom prst="rect">
            <a:avLst/>
          </a:prstGeom>
          <a:noFill/>
          <a:ln>
            <a:noFill/>
          </a:ln>
        </p:spPr>
      </p:pic>
      <p:sp>
        <p:nvSpPr>
          <p:cNvPr id="1073" name="Google Shape;1073;p82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Rockwell"/>
              <a:buNone/>
            </a:pPr>
            <a:r>
              <a:rPr lang="en-US" sz="3000">
                <a:latin typeface="Rockwell"/>
                <a:ea typeface="Rockwell"/>
                <a:cs typeface="Rockwell"/>
                <a:sym typeface="Rockwell"/>
              </a:rPr>
              <a:t>Modelo Baseline - Série Temporal</a:t>
            </a:r>
            <a:endParaRPr/>
          </a:p>
        </p:txBody>
      </p:sp>
      <p:sp>
        <p:nvSpPr>
          <p:cNvPr id="1074" name="Google Shape;1074;p82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075" name="Google Shape;1075;p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81599" y="1956773"/>
            <a:ext cx="2200275" cy="666750"/>
          </a:xfrm>
          <a:prstGeom prst="rect">
            <a:avLst/>
          </a:prstGeom>
          <a:noFill/>
          <a:ln>
            <a:noFill/>
          </a:ln>
        </p:spPr>
      </p:pic>
      <p:sp>
        <p:nvSpPr>
          <p:cNvPr id="1076" name="Google Shape;1076;p82"/>
          <p:cNvSpPr txBox="1"/>
          <p:nvPr>
            <p:ph idx="1" type="body"/>
          </p:nvPr>
        </p:nvSpPr>
        <p:spPr>
          <a:xfrm>
            <a:off x="432000" y="1137623"/>
            <a:ext cx="11151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rPr lang="en-US" sz="2200"/>
              <a:t>Modelo Baseline: </a:t>
            </a:r>
            <a:r>
              <a:rPr b="0" lang="en-US" sz="2200"/>
              <a:t>AutoReg da biblioteca Statsmodels.tsa.ar_model</a:t>
            </a:r>
            <a:endParaRPr b="0" sz="22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i="1" sz="220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83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Rockwell"/>
              <a:buNone/>
            </a:pPr>
            <a:r>
              <a:rPr lang="en-US" sz="3000">
                <a:latin typeface="Rockwell"/>
                <a:ea typeface="Rockwell"/>
                <a:cs typeface="Rockwell"/>
                <a:sym typeface="Rockwell"/>
              </a:rPr>
              <a:t>Modelo </a:t>
            </a:r>
            <a:r>
              <a:rPr lang="en-US" sz="3000"/>
              <a:t>Binomial Negativo</a:t>
            </a:r>
            <a:endParaRPr/>
          </a:p>
        </p:txBody>
      </p:sp>
      <p:sp>
        <p:nvSpPr>
          <p:cNvPr id="1082" name="Google Shape;1082;p83"/>
          <p:cNvSpPr txBox="1"/>
          <p:nvPr>
            <p:ph idx="1" type="body"/>
          </p:nvPr>
        </p:nvSpPr>
        <p:spPr>
          <a:xfrm>
            <a:off x="432000" y="1137623"/>
            <a:ext cx="11151000" cy="55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683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0" lang="en-US" sz="2200"/>
              <a:t>Generalização da </a:t>
            </a:r>
            <a:r>
              <a:rPr b="0" i="1" lang="en-US" sz="2200"/>
              <a:t>Regressão de Poisson</a:t>
            </a:r>
            <a:r>
              <a:rPr b="0" lang="en-US" sz="2200"/>
              <a:t> (média≠variância)</a:t>
            </a:r>
            <a:endParaRPr b="0" sz="2200"/>
          </a:p>
          <a:p>
            <a:pPr indent="-3683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0" lang="en-US" sz="2200"/>
              <a:t>Variável dependente contável, com </a:t>
            </a:r>
            <a:r>
              <a:rPr lang="en-US" sz="2200"/>
              <a:t>Distribuição Binomial Negativa</a:t>
            </a:r>
            <a:endParaRPr b="0" sz="2200"/>
          </a:p>
          <a:p>
            <a:pPr indent="0" lvl="0" marL="0" rtl="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rPr b="0" i="1" lang="en-US" sz="2800">
                <a:latin typeface="Arial"/>
                <a:ea typeface="Arial"/>
                <a:cs typeface="Arial"/>
                <a:sym typeface="Arial"/>
              </a:rPr>
              <a:t>Y</a:t>
            </a:r>
            <a:r>
              <a:rPr b="0" i="1" lang="en-US" sz="280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1" lang="en-US" sz="2100">
                <a:latin typeface="Arial"/>
                <a:ea typeface="Arial"/>
                <a:cs typeface="Arial"/>
                <a:sym typeface="Arial"/>
              </a:rPr>
              <a:t>~</a:t>
            </a:r>
            <a:r>
              <a:rPr b="0" i="1" lang="en-US" sz="2800">
                <a:latin typeface="Arial"/>
                <a:ea typeface="Arial"/>
                <a:cs typeface="Arial"/>
                <a:sym typeface="Arial"/>
              </a:rPr>
              <a:t> NB(</a:t>
            </a:r>
            <a:r>
              <a:rPr b="0" i="1" lang="en-US" sz="2800">
                <a:latin typeface="Arial"/>
                <a:ea typeface="Arial"/>
                <a:cs typeface="Arial"/>
                <a:sym typeface="Arial"/>
              </a:rPr>
              <a:t>𝜇, 𝛼)</a:t>
            </a:r>
            <a:endParaRPr b="0" i="1" sz="2200"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0" i="1" lang="en-US" sz="2200">
                <a:latin typeface="Arial"/>
                <a:ea typeface="Arial"/>
                <a:cs typeface="Arial"/>
                <a:sym typeface="Arial"/>
              </a:rPr>
              <a:t>E[Y | x] = 𝜇</a:t>
            </a:r>
            <a:endParaRPr b="0" i="1" sz="2200"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b="0" lang="en-US" sz="2200">
                <a:latin typeface="Arial"/>
                <a:ea typeface="Arial"/>
                <a:cs typeface="Arial"/>
                <a:sym typeface="Arial"/>
              </a:rPr>
              <a:t>𝛼</a:t>
            </a:r>
            <a:r>
              <a:rPr b="0" lang="en-US" sz="2200"/>
              <a:t>: Parâmetro auxiliar</a:t>
            </a:r>
            <a:endParaRPr b="0" sz="2200"/>
          </a:p>
          <a:p>
            <a:pPr indent="-368300" lvl="1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b="0" lang="en-US" sz="2200"/>
              <a:t>Pode ser buscado</a:t>
            </a:r>
            <a:endParaRPr b="0" sz="2200"/>
          </a:p>
          <a:p>
            <a:pPr indent="-368300" lvl="1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b="0" lang="en-US" sz="2200"/>
              <a:t>ou calculado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i="1" sz="2200"/>
          </a:p>
        </p:txBody>
      </p:sp>
      <p:sp>
        <p:nvSpPr>
          <p:cNvPr id="1083" name="Google Shape;1083;p83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84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Rockwell"/>
              <a:buNone/>
            </a:pPr>
            <a:r>
              <a:rPr lang="en-US" sz="3000">
                <a:latin typeface="Rockwell"/>
                <a:ea typeface="Rockwell"/>
                <a:cs typeface="Rockwell"/>
                <a:sym typeface="Rockwell"/>
              </a:rPr>
              <a:t>Modelo </a:t>
            </a:r>
            <a:r>
              <a:rPr lang="en-US" sz="3000"/>
              <a:t>Binomial Negativo</a:t>
            </a:r>
            <a:endParaRPr/>
          </a:p>
        </p:txBody>
      </p:sp>
      <p:sp>
        <p:nvSpPr>
          <p:cNvPr id="1089" name="Google Shape;1089;p84"/>
          <p:cNvSpPr txBox="1"/>
          <p:nvPr>
            <p:ph idx="1" type="body"/>
          </p:nvPr>
        </p:nvSpPr>
        <p:spPr>
          <a:xfrm>
            <a:off x="432000" y="1137623"/>
            <a:ext cx="11151000" cy="55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rPr lang="en-US" sz="2200"/>
              <a:t>Modelo 1: Varredura pelo melhor valor de 𝛼</a:t>
            </a:r>
            <a:endParaRPr i="1" sz="2200"/>
          </a:p>
        </p:txBody>
      </p:sp>
      <p:sp>
        <p:nvSpPr>
          <p:cNvPr id="1090" name="Google Shape;1090;p84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091" name="Google Shape;1091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4950" y="1580725"/>
            <a:ext cx="7343775" cy="520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5" name="Shape 1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6" name="Google Shape;1096;p85"/>
          <p:cNvSpPr txBox="1"/>
          <p:nvPr>
            <p:ph idx="1" type="body"/>
          </p:nvPr>
        </p:nvSpPr>
        <p:spPr>
          <a:xfrm>
            <a:off x="432000" y="1137623"/>
            <a:ext cx="11151000" cy="55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rPr lang="en-US" sz="2200"/>
              <a:t>Modelo 1: Varredura pelo melhor valor de 𝛼</a:t>
            </a:r>
            <a:endParaRPr i="1" sz="2200"/>
          </a:p>
        </p:txBody>
      </p:sp>
      <p:sp>
        <p:nvSpPr>
          <p:cNvPr id="1097" name="Google Shape;1097;p85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Rockwell"/>
              <a:buNone/>
            </a:pPr>
            <a:r>
              <a:rPr lang="en-US" sz="3000">
                <a:latin typeface="Rockwell"/>
                <a:ea typeface="Rockwell"/>
                <a:cs typeface="Rockwell"/>
                <a:sym typeface="Rockwell"/>
              </a:rPr>
              <a:t>Modelo </a:t>
            </a:r>
            <a:r>
              <a:rPr lang="en-US" sz="3000"/>
              <a:t>Binomial Negativo</a:t>
            </a:r>
            <a:endParaRPr/>
          </a:p>
        </p:txBody>
      </p:sp>
      <p:sp>
        <p:nvSpPr>
          <p:cNvPr id="1098" name="Google Shape;1098;p85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099" name="Google Shape;1099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4950" y="1580725"/>
            <a:ext cx="7343775" cy="5200650"/>
          </a:xfrm>
          <a:prstGeom prst="rect">
            <a:avLst/>
          </a:prstGeom>
          <a:noFill/>
          <a:ln>
            <a:noFill/>
          </a:ln>
        </p:spPr>
      </p:pic>
      <p:sp>
        <p:nvSpPr>
          <p:cNvPr id="1100" name="Google Shape;1100;p85"/>
          <p:cNvSpPr/>
          <p:nvPr/>
        </p:nvSpPr>
        <p:spPr>
          <a:xfrm>
            <a:off x="2234950" y="1580725"/>
            <a:ext cx="7018800" cy="2511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86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Rockwell"/>
              <a:buNone/>
            </a:pPr>
            <a:r>
              <a:rPr lang="en-US" sz="3000">
                <a:latin typeface="Rockwell"/>
                <a:ea typeface="Rockwell"/>
                <a:cs typeface="Rockwell"/>
                <a:sym typeface="Rockwell"/>
              </a:rPr>
              <a:t>Modelo </a:t>
            </a:r>
            <a:r>
              <a:rPr lang="en-US" sz="3000"/>
              <a:t>Binomial Negativo</a:t>
            </a:r>
            <a:endParaRPr/>
          </a:p>
        </p:txBody>
      </p:sp>
      <p:sp>
        <p:nvSpPr>
          <p:cNvPr id="1106" name="Google Shape;1106;p86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107" name="Google Shape;1107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4950" y="1580725"/>
            <a:ext cx="7343775" cy="5200650"/>
          </a:xfrm>
          <a:prstGeom prst="rect">
            <a:avLst/>
          </a:prstGeom>
          <a:noFill/>
          <a:ln>
            <a:noFill/>
          </a:ln>
        </p:spPr>
      </p:pic>
      <p:sp>
        <p:nvSpPr>
          <p:cNvPr id="1108" name="Google Shape;1108;p86"/>
          <p:cNvSpPr/>
          <p:nvPr/>
        </p:nvSpPr>
        <p:spPr>
          <a:xfrm>
            <a:off x="2234950" y="3076700"/>
            <a:ext cx="7018800" cy="4932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9" name="Google Shape;1109;p86"/>
          <p:cNvSpPr/>
          <p:nvPr/>
        </p:nvSpPr>
        <p:spPr>
          <a:xfrm>
            <a:off x="2234950" y="1580725"/>
            <a:ext cx="7018800" cy="2511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0" name="Google Shape;1110;p86"/>
          <p:cNvSpPr txBox="1"/>
          <p:nvPr>
            <p:ph idx="1" type="body"/>
          </p:nvPr>
        </p:nvSpPr>
        <p:spPr>
          <a:xfrm>
            <a:off x="432000" y="1137623"/>
            <a:ext cx="11151000" cy="55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rPr lang="en-US" sz="2200"/>
              <a:t>Modelo 1: Varredura pelo melhor valor de 𝛼</a:t>
            </a:r>
            <a:endParaRPr i="1" sz="220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4" name="Shape 1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5" name="Google Shape;1115;p87"/>
          <p:cNvSpPr txBox="1"/>
          <p:nvPr>
            <p:ph idx="1" type="body"/>
          </p:nvPr>
        </p:nvSpPr>
        <p:spPr>
          <a:xfrm>
            <a:off x="432000" y="1137623"/>
            <a:ext cx="11151000" cy="55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rPr lang="en-US" sz="2200"/>
              <a:t>Modelo 1: Varredura pelo melhor valor de 𝛼</a:t>
            </a:r>
            <a:endParaRPr i="1" sz="2200"/>
          </a:p>
        </p:txBody>
      </p:sp>
      <p:sp>
        <p:nvSpPr>
          <p:cNvPr id="1116" name="Google Shape;1116;p87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Rockwell"/>
              <a:buNone/>
            </a:pPr>
            <a:r>
              <a:rPr lang="en-US" sz="3000">
                <a:latin typeface="Rockwell"/>
                <a:ea typeface="Rockwell"/>
                <a:cs typeface="Rockwell"/>
                <a:sym typeface="Rockwell"/>
              </a:rPr>
              <a:t>Modelo </a:t>
            </a:r>
            <a:r>
              <a:rPr lang="en-US" sz="3000"/>
              <a:t>Binomial Negativo</a:t>
            </a:r>
            <a:endParaRPr/>
          </a:p>
        </p:txBody>
      </p:sp>
      <p:sp>
        <p:nvSpPr>
          <p:cNvPr id="1117" name="Google Shape;1117;p87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118" name="Google Shape;1118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4950" y="1580725"/>
            <a:ext cx="7343775" cy="5200650"/>
          </a:xfrm>
          <a:prstGeom prst="rect">
            <a:avLst/>
          </a:prstGeom>
          <a:noFill/>
          <a:ln>
            <a:noFill/>
          </a:ln>
        </p:spPr>
      </p:pic>
      <p:sp>
        <p:nvSpPr>
          <p:cNvPr id="1119" name="Google Shape;1119;p87"/>
          <p:cNvSpPr/>
          <p:nvPr/>
        </p:nvSpPr>
        <p:spPr>
          <a:xfrm>
            <a:off x="2234950" y="3076700"/>
            <a:ext cx="7018800" cy="4932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0" name="Google Shape;1120;p87"/>
          <p:cNvSpPr/>
          <p:nvPr/>
        </p:nvSpPr>
        <p:spPr>
          <a:xfrm>
            <a:off x="2234950" y="4274250"/>
            <a:ext cx="7018800" cy="8574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1" name="Google Shape;1121;p87"/>
          <p:cNvSpPr/>
          <p:nvPr/>
        </p:nvSpPr>
        <p:spPr>
          <a:xfrm>
            <a:off x="2234950" y="1580725"/>
            <a:ext cx="7018800" cy="2511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34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Rockwell"/>
              <a:buNone/>
            </a:pPr>
            <a:r>
              <a:rPr lang="en-US"/>
              <a:t>Origem dos dados</a:t>
            </a:r>
            <a:endParaRPr/>
          </a:p>
        </p:txBody>
      </p:sp>
      <p:sp>
        <p:nvSpPr>
          <p:cNvPr id="521" name="Google Shape;521;p34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A picture containing text&#10;&#10;Description automatically generated" id="522" name="Google Shape;522;p34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2731" y="1203819"/>
            <a:ext cx="5857647" cy="60110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iagram&#10;&#10;Description automatically generated" id="523" name="Google Shape;523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3205" y="2032612"/>
            <a:ext cx="2346844" cy="4114800"/>
          </a:xfrm>
          <a:prstGeom prst="rect">
            <a:avLst/>
          </a:prstGeom>
          <a:noFill/>
          <a:ln>
            <a:noFill/>
          </a:ln>
        </p:spPr>
      </p:pic>
      <p:sp>
        <p:nvSpPr>
          <p:cNvPr id="524" name="Google Shape;524;p34"/>
          <p:cNvSpPr txBox="1"/>
          <p:nvPr/>
        </p:nvSpPr>
        <p:spPr>
          <a:xfrm>
            <a:off x="326834" y="6211674"/>
            <a:ext cx="2568766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Global Historical Climate Network</a:t>
            </a:r>
            <a:endParaRPr b="0" i="0" sz="1100" u="none" cap="none" strike="noStrike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(GHCN-Daily)</a:t>
            </a:r>
            <a:endParaRPr b="0" i="0" sz="11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Chart&#10;&#10;Description automatically generated" id="525" name="Google Shape;525;p3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457460" y="2033071"/>
            <a:ext cx="2743200" cy="2057400"/>
          </a:xfrm>
          <a:prstGeom prst="rect">
            <a:avLst/>
          </a:prstGeom>
          <a:noFill/>
          <a:ln>
            <a:noFill/>
          </a:ln>
        </p:spPr>
      </p:pic>
      <p:sp>
        <p:nvSpPr>
          <p:cNvPr id="526" name="Google Shape;526;p34"/>
          <p:cNvSpPr txBox="1"/>
          <p:nvPr/>
        </p:nvSpPr>
        <p:spPr>
          <a:xfrm>
            <a:off x="3049491" y="4123635"/>
            <a:ext cx="355110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National Centers for Environmental Prediction </a:t>
            </a:r>
            <a:r>
              <a:rPr b="1" i="0" lang="en-US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(NCEP)</a:t>
            </a:r>
            <a:endParaRPr b="1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Climate Forecast System Reanalysis </a:t>
            </a:r>
            <a:r>
              <a:rPr b="1" i="0" lang="en-US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(CFSR)</a:t>
            </a:r>
            <a:endParaRPr b="1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27" name="Google Shape;527;p3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457116" y="4767206"/>
            <a:ext cx="2743890" cy="1381470"/>
          </a:xfrm>
          <a:prstGeom prst="rect">
            <a:avLst/>
          </a:prstGeom>
          <a:noFill/>
          <a:ln>
            <a:noFill/>
          </a:ln>
        </p:spPr>
      </p:pic>
      <p:sp>
        <p:nvSpPr>
          <p:cNvPr id="528" name="Google Shape;528;p34"/>
          <p:cNvSpPr txBox="1"/>
          <p:nvPr/>
        </p:nvSpPr>
        <p:spPr>
          <a:xfrm>
            <a:off x="3449427" y="6203643"/>
            <a:ext cx="2743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Climate Data Record </a:t>
            </a:r>
            <a:r>
              <a:rPr b="1" i="0" lang="en-US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(CDR)</a:t>
            </a:r>
            <a:r>
              <a:rPr b="0" i="0" lang="en-US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of Normalized Differential Vegetation Index </a:t>
            </a:r>
            <a:r>
              <a:rPr b="1" i="0" lang="en-US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(NDVI)</a:t>
            </a:r>
            <a:endParaRPr b="1" i="0" sz="11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Map&#10;&#10;Description automatically generated" id="529" name="Google Shape;529;p3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920387" y="2690721"/>
            <a:ext cx="4845585" cy="2431669"/>
          </a:xfrm>
          <a:prstGeom prst="rect">
            <a:avLst/>
          </a:prstGeom>
          <a:noFill/>
          <a:ln>
            <a:noFill/>
          </a:ln>
        </p:spPr>
      </p:pic>
      <p:sp>
        <p:nvSpPr>
          <p:cNvPr id="530" name="Google Shape;530;p34"/>
          <p:cNvSpPr txBox="1"/>
          <p:nvPr/>
        </p:nvSpPr>
        <p:spPr>
          <a:xfrm>
            <a:off x="7301314" y="5184363"/>
            <a:ext cx="4469174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PERSIANN</a:t>
            </a:r>
            <a:endParaRPr b="1" i="0" sz="1200" u="none" cap="none" strike="noStrike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Precipitation Estimation from Remotely Sensed Information using Artificial Neural Networks</a:t>
            </a:r>
            <a:endParaRPr b="0" i="1" sz="14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1" name="Google Shape;531;p34"/>
          <p:cNvSpPr txBox="1"/>
          <p:nvPr/>
        </p:nvSpPr>
        <p:spPr>
          <a:xfrm>
            <a:off x="8734570" y="6278857"/>
            <a:ext cx="2510557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2"/>
                </a:solidFill>
                <a:latin typeface="Rockwell"/>
                <a:ea typeface="Rockwell"/>
                <a:cs typeface="Rockwell"/>
                <a:sym typeface="Rockwell"/>
              </a:rPr>
              <a:t>DengAI</a:t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5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Google Shape;1126;p88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Rockwell"/>
              <a:buNone/>
            </a:pPr>
            <a:r>
              <a:rPr lang="en-US" sz="3000">
                <a:latin typeface="Rockwell"/>
                <a:ea typeface="Rockwell"/>
                <a:cs typeface="Rockwell"/>
                <a:sym typeface="Rockwell"/>
              </a:rPr>
              <a:t>Modelo </a:t>
            </a:r>
            <a:r>
              <a:rPr lang="en-US" sz="3000"/>
              <a:t>Binomial Negativo</a:t>
            </a:r>
            <a:endParaRPr/>
          </a:p>
        </p:txBody>
      </p:sp>
      <p:sp>
        <p:nvSpPr>
          <p:cNvPr id="1127" name="Google Shape;1127;p88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128" name="Google Shape;1128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4950" y="1580725"/>
            <a:ext cx="7343775" cy="5200650"/>
          </a:xfrm>
          <a:prstGeom prst="rect">
            <a:avLst/>
          </a:prstGeom>
          <a:noFill/>
          <a:ln>
            <a:noFill/>
          </a:ln>
        </p:spPr>
      </p:pic>
      <p:sp>
        <p:nvSpPr>
          <p:cNvPr id="1129" name="Google Shape;1129;p88"/>
          <p:cNvSpPr/>
          <p:nvPr/>
        </p:nvSpPr>
        <p:spPr>
          <a:xfrm>
            <a:off x="2234950" y="3076700"/>
            <a:ext cx="7018800" cy="4932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0" name="Google Shape;1130;p88"/>
          <p:cNvSpPr/>
          <p:nvPr/>
        </p:nvSpPr>
        <p:spPr>
          <a:xfrm>
            <a:off x="2234950" y="4274250"/>
            <a:ext cx="7018800" cy="8574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1" name="Google Shape;1131;p88"/>
          <p:cNvSpPr/>
          <p:nvPr/>
        </p:nvSpPr>
        <p:spPr>
          <a:xfrm>
            <a:off x="2234950" y="5729800"/>
            <a:ext cx="7018800" cy="8574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2" name="Google Shape;1132;p88"/>
          <p:cNvSpPr/>
          <p:nvPr/>
        </p:nvSpPr>
        <p:spPr>
          <a:xfrm>
            <a:off x="2234950" y="1580725"/>
            <a:ext cx="7018800" cy="2511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3" name="Google Shape;1133;p88"/>
          <p:cNvSpPr txBox="1"/>
          <p:nvPr>
            <p:ph idx="1" type="body"/>
          </p:nvPr>
        </p:nvSpPr>
        <p:spPr>
          <a:xfrm>
            <a:off x="432000" y="1137623"/>
            <a:ext cx="11151000" cy="55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rPr lang="en-US" sz="2200"/>
              <a:t>Modelo 1: Varredura pelo melhor valor de 𝛼</a:t>
            </a:r>
            <a:endParaRPr i="1" sz="2200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7" name="Shape 1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8" name="Google Shape;1138;p89"/>
          <p:cNvSpPr txBox="1"/>
          <p:nvPr>
            <p:ph idx="1" type="body"/>
          </p:nvPr>
        </p:nvSpPr>
        <p:spPr>
          <a:xfrm>
            <a:off x="432000" y="1137623"/>
            <a:ext cx="11151000" cy="49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rPr lang="en-US" sz="2200"/>
              <a:t>Modelo 2: Cálculo prévio de 𝛼</a:t>
            </a:r>
            <a:endParaRPr sz="22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sz="2200"/>
          </a:p>
        </p:txBody>
      </p:sp>
      <p:sp>
        <p:nvSpPr>
          <p:cNvPr id="1139" name="Google Shape;1139;p89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Rockwell"/>
              <a:buNone/>
            </a:pPr>
            <a:r>
              <a:rPr lang="en-US" sz="3000">
                <a:latin typeface="Rockwell"/>
                <a:ea typeface="Rockwell"/>
                <a:cs typeface="Rockwell"/>
                <a:sym typeface="Rockwell"/>
              </a:rPr>
              <a:t>Modelo </a:t>
            </a:r>
            <a:r>
              <a:rPr lang="en-US" sz="3000"/>
              <a:t>Binomial Negativo</a:t>
            </a:r>
            <a:endParaRPr/>
          </a:p>
        </p:txBody>
      </p:sp>
      <p:sp>
        <p:nvSpPr>
          <p:cNvPr id="1140" name="Google Shape;1140;p89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141" name="Google Shape;1141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84838" y="1546750"/>
            <a:ext cx="6422325" cy="476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5" name="Shape 1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" name="Google Shape;1146;p90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Rockwell"/>
              <a:buNone/>
            </a:pPr>
            <a:r>
              <a:rPr lang="en-US" sz="3000">
                <a:latin typeface="Rockwell"/>
                <a:ea typeface="Rockwell"/>
                <a:cs typeface="Rockwell"/>
                <a:sym typeface="Rockwell"/>
              </a:rPr>
              <a:t>Modelo </a:t>
            </a:r>
            <a:r>
              <a:rPr lang="en-US" sz="3000"/>
              <a:t>Binomial Negativo</a:t>
            </a:r>
            <a:endParaRPr/>
          </a:p>
        </p:txBody>
      </p:sp>
      <p:sp>
        <p:nvSpPr>
          <p:cNvPr id="1147" name="Google Shape;1147;p90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148" name="Google Shape;1148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000" y="1904748"/>
            <a:ext cx="7324725" cy="4086225"/>
          </a:xfrm>
          <a:prstGeom prst="rect">
            <a:avLst/>
          </a:prstGeom>
          <a:noFill/>
          <a:ln>
            <a:noFill/>
          </a:ln>
        </p:spPr>
      </p:pic>
      <p:sp>
        <p:nvSpPr>
          <p:cNvPr id="1149" name="Google Shape;1149;p90"/>
          <p:cNvSpPr txBox="1"/>
          <p:nvPr>
            <p:ph idx="1" type="body"/>
          </p:nvPr>
        </p:nvSpPr>
        <p:spPr>
          <a:xfrm>
            <a:off x="432000" y="1137623"/>
            <a:ext cx="11151000" cy="49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rPr lang="en-US" sz="2200"/>
              <a:t>Modelo 2: Cálculo prévio de 𝛼</a:t>
            </a:r>
            <a:endParaRPr sz="22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sz="2200"/>
          </a:p>
        </p:txBody>
      </p:sp>
      <p:pic>
        <p:nvPicPr>
          <p:cNvPr id="1150" name="Google Shape;1150;p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56500" y="1103386"/>
            <a:ext cx="1800225" cy="56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4" name="Shape 1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5" name="Google Shape;1155;p91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Rockwell"/>
              <a:buNone/>
            </a:pPr>
            <a:r>
              <a:rPr lang="en-US" sz="3000">
                <a:latin typeface="Rockwell"/>
                <a:ea typeface="Rockwell"/>
                <a:cs typeface="Rockwell"/>
                <a:sym typeface="Rockwell"/>
              </a:rPr>
              <a:t>Modelo </a:t>
            </a:r>
            <a:r>
              <a:rPr lang="en-US" sz="3000"/>
              <a:t>Binomial Negativo</a:t>
            </a:r>
            <a:endParaRPr/>
          </a:p>
        </p:txBody>
      </p:sp>
      <p:sp>
        <p:nvSpPr>
          <p:cNvPr id="1156" name="Google Shape;1156;p91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157" name="Google Shape;1157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000" y="1904748"/>
            <a:ext cx="7324725" cy="408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8" name="Google Shape;1158;p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55338" y="1951975"/>
            <a:ext cx="6372225" cy="9334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159" name="Google Shape;1159;p91"/>
          <p:cNvSpPr txBox="1"/>
          <p:nvPr>
            <p:ph idx="1" type="body"/>
          </p:nvPr>
        </p:nvSpPr>
        <p:spPr>
          <a:xfrm>
            <a:off x="432000" y="1137623"/>
            <a:ext cx="11151000" cy="49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rPr lang="en-US" sz="2200"/>
              <a:t>Modelo 2: Cálculo prévio de 𝛼</a:t>
            </a:r>
            <a:endParaRPr sz="22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sz="2200"/>
          </a:p>
        </p:txBody>
      </p:sp>
      <p:pic>
        <p:nvPicPr>
          <p:cNvPr id="1160" name="Google Shape;1160;p9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56500" y="1103386"/>
            <a:ext cx="1800225" cy="5619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61" name="Google Shape;1161;p91"/>
          <p:cNvCxnSpPr/>
          <p:nvPr/>
        </p:nvCxnSpPr>
        <p:spPr>
          <a:xfrm flipH="1" rot="10800000">
            <a:off x="3346800" y="1979825"/>
            <a:ext cx="2286300" cy="1731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5" name="Shape 1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6" name="Google Shape;1166;p92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Rockwell"/>
              <a:buNone/>
            </a:pPr>
            <a:r>
              <a:rPr lang="en-US" sz="3000">
                <a:latin typeface="Rockwell"/>
                <a:ea typeface="Rockwell"/>
                <a:cs typeface="Rockwell"/>
                <a:sym typeface="Rockwell"/>
              </a:rPr>
              <a:t>Modelo </a:t>
            </a:r>
            <a:r>
              <a:rPr lang="en-US" sz="3000"/>
              <a:t>Binomial Negativo</a:t>
            </a:r>
            <a:endParaRPr/>
          </a:p>
        </p:txBody>
      </p:sp>
      <p:sp>
        <p:nvSpPr>
          <p:cNvPr id="1167" name="Google Shape;1167;p92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168" name="Google Shape;1168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000" y="1904748"/>
            <a:ext cx="7324725" cy="4086225"/>
          </a:xfrm>
          <a:prstGeom prst="rect">
            <a:avLst/>
          </a:prstGeom>
          <a:noFill/>
          <a:ln>
            <a:noFill/>
          </a:ln>
        </p:spPr>
      </p:pic>
      <p:sp>
        <p:nvSpPr>
          <p:cNvPr id="1169" name="Google Shape;1169;p92"/>
          <p:cNvSpPr txBox="1"/>
          <p:nvPr>
            <p:ph idx="1" type="body"/>
          </p:nvPr>
        </p:nvSpPr>
        <p:spPr>
          <a:xfrm>
            <a:off x="432000" y="1137623"/>
            <a:ext cx="11151000" cy="49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rPr lang="en-US" sz="2200"/>
              <a:t>Modelo 2: Cálculo prévio de 𝛼</a:t>
            </a:r>
            <a:endParaRPr sz="22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sz="2200"/>
          </a:p>
        </p:txBody>
      </p:sp>
      <p:pic>
        <p:nvPicPr>
          <p:cNvPr id="1170" name="Google Shape;1170;p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55338" y="1951975"/>
            <a:ext cx="6372225" cy="9334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171" name="Google Shape;1171;p9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55338" y="3055448"/>
            <a:ext cx="6343650" cy="4191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172" name="Google Shape;1172;p9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56500" y="1103386"/>
            <a:ext cx="1800225" cy="5619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73" name="Google Shape;1173;p92"/>
          <p:cNvCxnSpPr/>
          <p:nvPr/>
        </p:nvCxnSpPr>
        <p:spPr>
          <a:xfrm flipH="1" rot="10800000">
            <a:off x="3346800" y="1979825"/>
            <a:ext cx="2286300" cy="1731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74" name="Google Shape;1174;p92"/>
          <p:cNvCxnSpPr/>
          <p:nvPr/>
        </p:nvCxnSpPr>
        <p:spPr>
          <a:xfrm flipH="1" rot="10800000">
            <a:off x="3707925" y="3040525"/>
            <a:ext cx="1946700" cy="9627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8" name="Shape 1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9" name="Google Shape;1179;p93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Rockwell"/>
              <a:buNone/>
            </a:pPr>
            <a:r>
              <a:rPr lang="en-US" sz="3000">
                <a:latin typeface="Rockwell"/>
                <a:ea typeface="Rockwell"/>
                <a:cs typeface="Rockwell"/>
                <a:sym typeface="Rockwell"/>
              </a:rPr>
              <a:t>Modelo </a:t>
            </a:r>
            <a:r>
              <a:rPr lang="en-US" sz="3000"/>
              <a:t>Binomial Negativo</a:t>
            </a:r>
            <a:endParaRPr/>
          </a:p>
        </p:txBody>
      </p:sp>
      <p:sp>
        <p:nvSpPr>
          <p:cNvPr id="1180" name="Google Shape;1180;p93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181" name="Google Shape;1181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000" y="1904748"/>
            <a:ext cx="7324725" cy="408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2" name="Google Shape;1182;p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55338" y="1951975"/>
            <a:ext cx="6372225" cy="9334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1183" name="Google Shape;1183;p93"/>
          <p:cNvCxnSpPr/>
          <p:nvPr/>
        </p:nvCxnSpPr>
        <p:spPr>
          <a:xfrm flipH="1" rot="10800000">
            <a:off x="3346800" y="1979825"/>
            <a:ext cx="2286300" cy="1731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184" name="Google Shape;1184;p9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55338" y="3055448"/>
            <a:ext cx="6343650" cy="4191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185" name="Google Shape;1185;p9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55338" y="3558388"/>
            <a:ext cx="6372225" cy="16478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186" name="Google Shape;1186;p93"/>
          <p:cNvSpPr txBox="1"/>
          <p:nvPr>
            <p:ph idx="1" type="body"/>
          </p:nvPr>
        </p:nvSpPr>
        <p:spPr>
          <a:xfrm>
            <a:off x="432000" y="1137623"/>
            <a:ext cx="11151000" cy="49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rPr lang="en-US" sz="2200"/>
              <a:t>Modelo 2: Cálculo prévio de 𝛼</a:t>
            </a:r>
            <a:endParaRPr sz="22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sz="2200"/>
          </a:p>
        </p:txBody>
      </p:sp>
      <p:cxnSp>
        <p:nvCxnSpPr>
          <p:cNvPr id="1187" name="Google Shape;1187;p93"/>
          <p:cNvCxnSpPr/>
          <p:nvPr/>
        </p:nvCxnSpPr>
        <p:spPr>
          <a:xfrm flipH="1" rot="10800000">
            <a:off x="3707925" y="3040525"/>
            <a:ext cx="1946700" cy="9627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88" name="Google Shape;1188;p93"/>
          <p:cNvCxnSpPr/>
          <p:nvPr/>
        </p:nvCxnSpPr>
        <p:spPr>
          <a:xfrm flipH="1" rot="10800000">
            <a:off x="3828225" y="3576725"/>
            <a:ext cx="1804800" cy="1410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189" name="Google Shape;1189;p9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956500" y="1103386"/>
            <a:ext cx="1800225" cy="56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3" name="Shape 1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4" name="Google Shape;1194;p94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Rockwell"/>
              <a:buNone/>
            </a:pPr>
            <a:r>
              <a:rPr lang="en-US" sz="3000">
                <a:latin typeface="Rockwell"/>
                <a:ea typeface="Rockwell"/>
                <a:cs typeface="Rockwell"/>
                <a:sym typeface="Rockwell"/>
              </a:rPr>
              <a:t>Modelo </a:t>
            </a:r>
            <a:r>
              <a:rPr lang="en-US" sz="3000"/>
              <a:t>Binomial Negativo</a:t>
            </a:r>
            <a:endParaRPr/>
          </a:p>
        </p:txBody>
      </p:sp>
      <p:sp>
        <p:nvSpPr>
          <p:cNvPr id="1195" name="Google Shape;1195;p94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96" name="Google Shape;1196;p94"/>
          <p:cNvSpPr txBox="1"/>
          <p:nvPr>
            <p:ph idx="1" type="body"/>
          </p:nvPr>
        </p:nvSpPr>
        <p:spPr>
          <a:xfrm>
            <a:off x="432000" y="1137649"/>
            <a:ext cx="11151000" cy="47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rPr lang="en-US" sz="2200"/>
              <a:t>Atributos do modelo</a:t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sz="2200"/>
          </a:p>
          <a:p>
            <a:pPr indent="-368300" lvl="0" marL="9144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 sz="2200"/>
              <a:t>Versão 0 - Nenhum atributo:</a:t>
            </a:r>
            <a:r>
              <a:rPr b="0" lang="en-US" sz="2200"/>
              <a:t> avaliar como o modelo se comporta sem nenhuma variável independente, apenas com os valores do rótulo</a:t>
            </a:r>
            <a:endParaRPr b="0"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1"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b="0"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b="0" sz="22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sz="2200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0" name="Shape 1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1" name="Google Shape;1201;p95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Rockwell"/>
              <a:buNone/>
            </a:pPr>
            <a:r>
              <a:rPr lang="en-US" sz="3000">
                <a:latin typeface="Rockwell"/>
                <a:ea typeface="Rockwell"/>
                <a:cs typeface="Rockwell"/>
                <a:sym typeface="Rockwell"/>
              </a:rPr>
              <a:t>Modelo </a:t>
            </a:r>
            <a:r>
              <a:rPr lang="en-US" sz="3000"/>
              <a:t>Binomial Negativo</a:t>
            </a:r>
            <a:endParaRPr/>
          </a:p>
        </p:txBody>
      </p:sp>
      <p:sp>
        <p:nvSpPr>
          <p:cNvPr id="1202" name="Google Shape;1202;p95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03" name="Google Shape;1203;p95"/>
          <p:cNvSpPr txBox="1"/>
          <p:nvPr>
            <p:ph idx="1" type="body"/>
          </p:nvPr>
        </p:nvSpPr>
        <p:spPr>
          <a:xfrm>
            <a:off x="432000" y="1137649"/>
            <a:ext cx="11151000" cy="47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rPr lang="en-US" sz="2200"/>
              <a:t>Atributos do modelo</a:t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sz="2200"/>
          </a:p>
          <a:p>
            <a:pPr indent="-368300" lvl="0" marL="9144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 sz="2200"/>
              <a:t>Versão 0 - Nenhum atributo:</a:t>
            </a:r>
            <a:r>
              <a:rPr b="0" lang="en-US" sz="2200"/>
              <a:t> avaliar como o modelo se comporta sem nenhuma variável independente, apenas com os valores do rótulo</a:t>
            </a:r>
            <a:endParaRPr b="0" sz="2200"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200"/>
          </a:p>
          <a:p>
            <a:pPr indent="-368300" lvl="0" marL="9144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 sz="2200"/>
              <a:t>Versão 1 - Todos atributos</a:t>
            </a:r>
            <a:r>
              <a:rPr b="0" lang="en-US" sz="2200"/>
              <a:t> : avaliação considerando toda informação de entrada disponível (com execessão de </a:t>
            </a:r>
            <a:r>
              <a:rPr b="0" i="1" lang="en-US" sz="2200"/>
              <a:t>week_start_date</a:t>
            </a:r>
            <a:r>
              <a:rPr b="0" lang="en-US" sz="2200"/>
              <a:t>)</a:t>
            </a:r>
            <a:endParaRPr b="0" sz="2200"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b="0"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b="0" sz="22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sz="2200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7" name="Shape 1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" name="Google Shape;1208;p96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Rockwell"/>
              <a:buNone/>
            </a:pPr>
            <a:r>
              <a:rPr lang="en-US" sz="3000">
                <a:latin typeface="Rockwell"/>
                <a:ea typeface="Rockwell"/>
                <a:cs typeface="Rockwell"/>
                <a:sym typeface="Rockwell"/>
              </a:rPr>
              <a:t>Modelo </a:t>
            </a:r>
            <a:r>
              <a:rPr lang="en-US" sz="3000"/>
              <a:t>Binomial Negativo</a:t>
            </a:r>
            <a:endParaRPr/>
          </a:p>
        </p:txBody>
      </p:sp>
      <p:sp>
        <p:nvSpPr>
          <p:cNvPr id="1209" name="Google Shape;1209;p96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10" name="Google Shape;1210;p96"/>
          <p:cNvSpPr txBox="1"/>
          <p:nvPr>
            <p:ph idx="1" type="body"/>
          </p:nvPr>
        </p:nvSpPr>
        <p:spPr>
          <a:xfrm>
            <a:off x="432000" y="1137649"/>
            <a:ext cx="11151000" cy="47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rPr lang="en-US" sz="2200"/>
              <a:t>Atributos do modelo</a:t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sz="2200"/>
          </a:p>
          <a:p>
            <a:pPr indent="-368300" lvl="0" marL="9144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 sz="2200"/>
              <a:t>Versão 0 - Nenhum atributo:</a:t>
            </a:r>
            <a:r>
              <a:rPr b="0" lang="en-US" sz="2200"/>
              <a:t> avaliar como o modelo se comporta sem nenhuma variável independente, apenas com os valores do rótulo</a:t>
            </a:r>
            <a:endParaRPr b="0" sz="2200"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200"/>
          </a:p>
          <a:p>
            <a:pPr indent="-368300" lvl="0" marL="9144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 sz="2200"/>
              <a:t>Versão 1 - Todos atributos</a:t>
            </a:r>
            <a:r>
              <a:rPr b="0" lang="en-US" sz="2200"/>
              <a:t> : avaliação considerando toda informação de entrada disponível (com execessão de </a:t>
            </a:r>
            <a:r>
              <a:rPr b="0" i="1" lang="en-US" sz="2200"/>
              <a:t>week_start_date</a:t>
            </a:r>
            <a:r>
              <a:rPr b="0" lang="en-US" sz="2200"/>
              <a:t>)</a:t>
            </a:r>
            <a:endParaRPr b="0" sz="2200"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200"/>
          </a:p>
          <a:p>
            <a:pPr indent="-368300" lvl="0" marL="9144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 sz="2200"/>
              <a:t>Versão 2 - Subconjunto de atributos:</a:t>
            </a:r>
            <a:r>
              <a:rPr b="0" lang="en-US" sz="2200"/>
              <a:t> a partir da análise exploratória, utilizando os 4 atributos mais fortemente correlaciados com o total de casos: </a:t>
            </a:r>
            <a:endParaRPr b="0" sz="2200"/>
          </a:p>
          <a:p>
            <a:pPr indent="-368300" lvl="1" marL="13716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b="0" i="1" lang="en-US" sz="2200"/>
              <a:t>reanalysis_specific_humidity_g_per_kg</a:t>
            </a:r>
            <a:r>
              <a:rPr b="0" lang="en-US" sz="2200"/>
              <a:t>: Umidade específica média (𝑔/𝑘𝑔)</a:t>
            </a:r>
            <a:endParaRPr b="0" sz="2200"/>
          </a:p>
          <a:p>
            <a:pPr indent="-368300" lvl="1" marL="13716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b="0" i="1" lang="en-US" sz="2200"/>
              <a:t>reanalysis_dew_point_temp_k</a:t>
            </a:r>
            <a:r>
              <a:rPr b="0" lang="en-US" sz="2200"/>
              <a:t>: Temperatura média do ponto de orvalho (𝐾)</a:t>
            </a:r>
            <a:endParaRPr b="0" sz="2200"/>
          </a:p>
          <a:p>
            <a:pPr indent="-368300" lvl="1" marL="13716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b="0" i="1" lang="en-US" sz="2200"/>
              <a:t>station_avg_temp_k</a:t>
            </a:r>
            <a:r>
              <a:rPr b="0" lang="en-US" sz="2200"/>
              <a:t>: Temperatura média </a:t>
            </a:r>
            <a:r>
              <a:rPr b="0" lang="en-US" sz="2200"/>
              <a:t>(𝐾)</a:t>
            </a:r>
            <a:endParaRPr b="0" sz="2200" u="sng"/>
          </a:p>
          <a:p>
            <a:pPr indent="-368300" lvl="1" marL="13716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b="0" i="1" lang="en-US" sz="2200"/>
              <a:t>station_min_temp_k</a:t>
            </a:r>
            <a:r>
              <a:rPr b="0" lang="en-US" sz="2200"/>
              <a:t>: Temperatura mínima </a:t>
            </a:r>
            <a:r>
              <a:rPr b="0" lang="en-US" sz="2200"/>
              <a:t>(𝐾)</a:t>
            </a:r>
            <a:endParaRPr b="0" i="1"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b="0"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b="0" sz="22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sz="2200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4" name="Shape 1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5" name="Google Shape;1215;p97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Rockwell"/>
              <a:buNone/>
            </a:pPr>
            <a:r>
              <a:rPr lang="en-US" sz="3000">
                <a:latin typeface="Rockwell"/>
                <a:ea typeface="Rockwell"/>
                <a:cs typeface="Rockwell"/>
                <a:sym typeface="Rockwell"/>
              </a:rPr>
              <a:t>Modelo </a:t>
            </a:r>
            <a:r>
              <a:rPr lang="en-US" sz="3000"/>
              <a:t>Binomial Negativo - San Juan</a:t>
            </a:r>
            <a:endParaRPr/>
          </a:p>
        </p:txBody>
      </p:sp>
      <p:sp>
        <p:nvSpPr>
          <p:cNvPr id="1216" name="Google Shape;1216;p97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17" name="Google Shape;1217;p97"/>
          <p:cNvSpPr txBox="1"/>
          <p:nvPr>
            <p:ph idx="1" type="body"/>
          </p:nvPr>
        </p:nvSpPr>
        <p:spPr>
          <a:xfrm>
            <a:off x="432000" y="1137649"/>
            <a:ext cx="11151000" cy="47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457200" lvl="0" marL="182880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rPr lang="en-US" sz="2200"/>
              <a:t>    M</a:t>
            </a:r>
            <a:r>
              <a:rPr lang="en-US" sz="2200"/>
              <a:t>odelo 1									  </a:t>
            </a:r>
            <a:r>
              <a:rPr lang="en-US" sz="2200"/>
              <a:t>Modelo 2</a:t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b="0"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rPr lang="en-US" sz="2200"/>
              <a:t>V0</a:t>
            </a:r>
            <a:endParaRPr b="0" sz="22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sz="22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sz="22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sz="22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sz="22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rPr lang="en-US" sz="2200"/>
              <a:t>V1</a:t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rPr lang="en-US" sz="2200"/>
              <a:t>V2</a:t>
            </a:r>
            <a:endParaRPr sz="2200"/>
          </a:p>
        </p:txBody>
      </p:sp>
      <p:pic>
        <p:nvPicPr>
          <p:cNvPr id="1218" name="Google Shape;1218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7275" y="1449975"/>
            <a:ext cx="9725052" cy="5246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able&#10;&#10;Description automatically generated" id="536" name="Google Shape;536;p35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2000" y="1861351"/>
            <a:ext cx="11340000" cy="3261298"/>
          </a:xfrm>
          <a:prstGeom prst="rect">
            <a:avLst/>
          </a:prstGeom>
          <a:noFill/>
          <a:ln>
            <a:noFill/>
          </a:ln>
        </p:spPr>
      </p:pic>
      <p:sp>
        <p:nvSpPr>
          <p:cNvPr id="537" name="Google Shape;537;p35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Rockwell"/>
              <a:buNone/>
            </a:pPr>
            <a:r>
              <a:rPr lang="en-US"/>
              <a:t>Atributos</a:t>
            </a:r>
            <a:endParaRPr/>
          </a:p>
        </p:txBody>
      </p:sp>
      <p:sp>
        <p:nvSpPr>
          <p:cNvPr id="538" name="Google Shape;538;p35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39" name="Google Shape;539;p35"/>
          <p:cNvSpPr txBox="1"/>
          <p:nvPr/>
        </p:nvSpPr>
        <p:spPr>
          <a:xfrm>
            <a:off x="427822" y="859315"/>
            <a:ext cx="2743199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Conjunto de variáveis independentes</a:t>
            </a:r>
            <a:endParaRPr sz="14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0" name="Google Shape;540;p35"/>
          <p:cNvSpPr txBox="1"/>
          <p:nvPr/>
        </p:nvSpPr>
        <p:spPr>
          <a:xfrm>
            <a:off x="8734570" y="6278857"/>
            <a:ext cx="2510557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2"/>
                </a:solidFill>
                <a:latin typeface="Rockwell"/>
                <a:ea typeface="Rockwell"/>
                <a:cs typeface="Rockwell"/>
                <a:sym typeface="Rockwell"/>
              </a:rPr>
              <a:t>DengAI</a:t>
            </a:r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2" name="Shape 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3" name="Google Shape;1223;p98"/>
          <p:cNvSpPr txBox="1"/>
          <p:nvPr>
            <p:ph idx="1" type="body"/>
          </p:nvPr>
        </p:nvSpPr>
        <p:spPr>
          <a:xfrm>
            <a:off x="432000" y="1143049"/>
            <a:ext cx="11151000" cy="47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457200" lvl="0" marL="182880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rPr lang="en-US" sz="2200"/>
              <a:t>    Modelo 1									  Modelo 2</a:t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b="0"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rPr lang="en-US" sz="2200"/>
              <a:t>V0</a:t>
            </a:r>
            <a:endParaRPr b="0" sz="22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sz="22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sz="22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sz="22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sz="22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rPr lang="en-US" sz="2200"/>
              <a:t>V1</a:t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rPr lang="en-US" sz="2200"/>
              <a:t>V2</a:t>
            </a:r>
            <a:endParaRPr sz="2200"/>
          </a:p>
        </p:txBody>
      </p:sp>
      <p:sp>
        <p:nvSpPr>
          <p:cNvPr id="1224" name="Google Shape;1224;p98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Rockwell"/>
              <a:buNone/>
            </a:pPr>
            <a:r>
              <a:rPr lang="en-US" sz="3000">
                <a:latin typeface="Rockwell"/>
                <a:ea typeface="Rockwell"/>
                <a:cs typeface="Rockwell"/>
                <a:sym typeface="Rockwell"/>
              </a:rPr>
              <a:t>Modelo </a:t>
            </a:r>
            <a:r>
              <a:rPr lang="en-US" sz="3000"/>
              <a:t>Binomial Negativo - Iquitos</a:t>
            </a:r>
            <a:endParaRPr/>
          </a:p>
        </p:txBody>
      </p:sp>
      <p:sp>
        <p:nvSpPr>
          <p:cNvPr id="1225" name="Google Shape;1225;p98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226" name="Google Shape;1226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7225" y="1449975"/>
            <a:ext cx="9511107" cy="5137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0" name="Shape 1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1" name="Google Shape;1231;p99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Rockwell"/>
              <a:buNone/>
            </a:pPr>
            <a:r>
              <a:rPr lang="en-US" sz="3000"/>
              <a:t>Avaliação dos modelos e Submissão</a:t>
            </a:r>
            <a:endParaRPr/>
          </a:p>
        </p:txBody>
      </p:sp>
      <p:sp>
        <p:nvSpPr>
          <p:cNvPr id="1232" name="Google Shape;1232;p99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233" name="Google Shape;1233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04775" y="1068600"/>
            <a:ext cx="5782450" cy="472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100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Rockwell"/>
              <a:buNone/>
            </a:pPr>
            <a:r>
              <a:rPr lang="en-US" sz="3000"/>
              <a:t>Avaliação dos modelos e Submissão</a:t>
            </a:r>
            <a:endParaRPr/>
          </a:p>
        </p:txBody>
      </p:sp>
      <p:sp>
        <p:nvSpPr>
          <p:cNvPr id="1239" name="Google Shape;1239;p100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240" name="Google Shape;1240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04775" y="1068600"/>
            <a:ext cx="5782450" cy="47208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1" name="Google Shape;1241;p100"/>
          <p:cNvSpPr/>
          <p:nvPr/>
        </p:nvSpPr>
        <p:spPr>
          <a:xfrm>
            <a:off x="3278100" y="3502500"/>
            <a:ext cx="5635800" cy="22107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2" name="Google Shape;1242;p100"/>
          <p:cNvSpPr/>
          <p:nvPr/>
        </p:nvSpPr>
        <p:spPr>
          <a:xfrm>
            <a:off x="3278100" y="1696650"/>
            <a:ext cx="5635800" cy="5553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6" name="Shape 1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7" name="Google Shape;1247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7050" y="5086988"/>
            <a:ext cx="4572000" cy="1416942"/>
          </a:xfrm>
          <a:prstGeom prst="rect">
            <a:avLst/>
          </a:prstGeom>
          <a:noFill/>
          <a:ln>
            <a:noFill/>
          </a:ln>
        </p:spPr>
      </p:pic>
      <p:sp>
        <p:nvSpPr>
          <p:cNvPr id="1248" name="Google Shape;1248;p101"/>
          <p:cNvSpPr txBox="1"/>
          <p:nvPr>
            <p:ph idx="1" type="body"/>
          </p:nvPr>
        </p:nvSpPr>
        <p:spPr>
          <a:xfrm>
            <a:off x="5474100" y="1235650"/>
            <a:ext cx="6182700" cy="55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rPr lang="en-US" sz="2200"/>
              <a:t>Baseline</a:t>
            </a:r>
            <a:endParaRPr sz="2200"/>
          </a:p>
          <a:p>
            <a:pPr indent="457200" lvl="0" marL="1371600" rtl="0" algn="ctr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sz="2200"/>
          </a:p>
          <a:p>
            <a:pPr indent="457200" lvl="0" marL="1371600" rtl="0" algn="ctr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sz="2200"/>
          </a:p>
          <a:p>
            <a:pPr indent="457200" lvl="0" marL="1371600" rtl="0" algn="ctr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sz="2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sz="2200"/>
          </a:p>
          <a:p>
            <a:pPr indent="457200" lvl="0" marL="1371600" rtl="0" algn="ctr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sz="2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rPr lang="en-US" sz="2200"/>
              <a:t>nb_calculate 1</a:t>
            </a:r>
            <a:endParaRPr sz="2200"/>
          </a:p>
          <a:p>
            <a:pPr indent="0" lvl="0" marL="1371600" rtl="0" algn="ctr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sz="2200"/>
          </a:p>
          <a:p>
            <a:pPr indent="0" lvl="0" marL="1371600" rtl="0" algn="ctr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sz="2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sz="2200"/>
          </a:p>
          <a:p>
            <a:pPr indent="0" lvl="0" marL="1371600" rtl="0" algn="ctr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sz="2200"/>
          </a:p>
          <a:p>
            <a:pPr indent="0" lvl="0" marL="1371600" rtl="0" algn="ctr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sz="2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rPr lang="en-US" sz="2200"/>
              <a:t>nb_calculate 2</a:t>
            </a:r>
            <a:endParaRPr sz="2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sz="2200"/>
          </a:p>
        </p:txBody>
      </p:sp>
      <p:sp>
        <p:nvSpPr>
          <p:cNvPr id="1249" name="Google Shape;1249;p101"/>
          <p:cNvSpPr txBox="1"/>
          <p:nvPr>
            <p:ph idx="1" type="body"/>
          </p:nvPr>
        </p:nvSpPr>
        <p:spPr>
          <a:xfrm>
            <a:off x="432000" y="2954500"/>
            <a:ext cx="5042100" cy="37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rPr lang="en-US" sz="2200"/>
              <a:t>nb_search 1</a:t>
            </a:r>
            <a:endParaRPr sz="2200"/>
          </a:p>
          <a:p>
            <a:pPr indent="0" lvl="0" marL="1371600" rtl="0" algn="ctr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sz="2200"/>
          </a:p>
          <a:p>
            <a:pPr indent="0" lvl="0" marL="1371600" rtl="0" algn="ctr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sz="2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sz="2200"/>
          </a:p>
          <a:p>
            <a:pPr indent="0" lvl="0" marL="1371600" rtl="0" algn="ctr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sz="2200"/>
          </a:p>
          <a:p>
            <a:pPr indent="0" lvl="0" marL="1371600" rtl="0" algn="ctr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sz="2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rPr lang="en-US" sz="2200"/>
              <a:t>nb_</a:t>
            </a:r>
            <a:r>
              <a:rPr lang="en-US" sz="2200"/>
              <a:t>search 2</a:t>
            </a:r>
            <a:endParaRPr sz="2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sz="2200"/>
          </a:p>
        </p:txBody>
      </p:sp>
      <p:sp>
        <p:nvSpPr>
          <p:cNvPr id="1250" name="Google Shape;1250;p101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Rockwell"/>
              <a:buNone/>
            </a:pPr>
            <a:r>
              <a:rPr lang="en-US" sz="3000"/>
              <a:t>Avaliação dos modelos e Submissão</a:t>
            </a:r>
            <a:endParaRPr/>
          </a:p>
        </p:txBody>
      </p:sp>
      <p:sp>
        <p:nvSpPr>
          <p:cNvPr id="1251" name="Google Shape;1251;p101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252" name="Google Shape;1252;p1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10000" y="1538925"/>
            <a:ext cx="4572000" cy="127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3" name="Google Shape;1253;p10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79450" y="3320601"/>
            <a:ext cx="4572000" cy="13087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4" name="Google Shape;1254;p10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4579" y="3256926"/>
            <a:ext cx="4572000" cy="14347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5" name="Google Shape;1255;p10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35863" y="5141075"/>
            <a:ext cx="4572000" cy="137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9" name="Shape 1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0" name="Google Shape;1260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7050" y="5086988"/>
            <a:ext cx="4572000" cy="1416942"/>
          </a:xfrm>
          <a:prstGeom prst="rect">
            <a:avLst/>
          </a:prstGeom>
          <a:noFill/>
          <a:ln>
            <a:noFill/>
          </a:ln>
        </p:spPr>
      </p:pic>
      <p:sp>
        <p:nvSpPr>
          <p:cNvPr id="1261" name="Google Shape;1261;p102"/>
          <p:cNvSpPr/>
          <p:nvPr/>
        </p:nvSpPr>
        <p:spPr>
          <a:xfrm>
            <a:off x="152400" y="4756950"/>
            <a:ext cx="5635800" cy="18801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2" name="Google Shape;1262;p102"/>
          <p:cNvSpPr txBox="1"/>
          <p:nvPr>
            <p:ph idx="1" type="body"/>
          </p:nvPr>
        </p:nvSpPr>
        <p:spPr>
          <a:xfrm>
            <a:off x="5474100" y="1235650"/>
            <a:ext cx="6182700" cy="55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rPr lang="en-US" sz="2200"/>
              <a:t>Baseline</a:t>
            </a:r>
            <a:endParaRPr sz="2200"/>
          </a:p>
          <a:p>
            <a:pPr indent="457200" lvl="0" marL="1371600" rtl="0" algn="ctr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sz="2200"/>
          </a:p>
          <a:p>
            <a:pPr indent="457200" lvl="0" marL="1371600" rtl="0" algn="ctr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sz="2200"/>
          </a:p>
          <a:p>
            <a:pPr indent="457200" lvl="0" marL="1371600" rtl="0" algn="ctr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sz="2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sz="2200"/>
          </a:p>
          <a:p>
            <a:pPr indent="457200" lvl="0" marL="1371600" rtl="0" algn="ctr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sz="2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rPr lang="en-US" sz="2200"/>
              <a:t>nb_calculate 1</a:t>
            </a:r>
            <a:endParaRPr sz="2200"/>
          </a:p>
          <a:p>
            <a:pPr indent="0" lvl="0" marL="1371600" rtl="0" algn="ctr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sz="2200"/>
          </a:p>
          <a:p>
            <a:pPr indent="0" lvl="0" marL="1371600" rtl="0" algn="ctr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sz="2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sz="2200"/>
          </a:p>
          <a:p>
            <a:pPr indent="0" lvl="0" marL="1371600" rtl="0" algn="ctr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sz="2200"/>
          </a:p>
          <a:p>
            <a:pPr indent="0" lvl="0" marL="1371600" rtl="0" algn="ctr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sz="2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rPr lang="en-US" sz="2200"/>
              <a:t>nb_calculate 2</a:t>
            </a:r>
            <a:endParaRPr sz="2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sz="2200"/>
          </a:p>
        </p:txBody>
      </p:sp>
      <p:sp>
        <p:nvSpPr>
          <p:cNvPr id="1263" name="Google Shape;1263;p102"/>
          <p:cNvSpPr txBox="1"/>
          <p:nvPr>
            <p:ph idx="1" type="body"/>
          </p:nvPr>
        </p:nvSpPr>
        <p:spPr>
          <a:xfrm>
            <a:off x="432000" y="2954500"/>
            <a:ext cx="5042100" cy="37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rPr lang="en-US" sz="2200"/>
              <a:t>nb_search 1</a:t>
            </a:r>
            <a:endParaRPr sz="2200"/>
          </a:p>
          <a:p>
            <a:pPr indent="0" lvl="0" marL="1371600" rtl="0" algn="ctr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sz="2200"/>
          </a:p>
          <a:p>
            <a:pPr indent="0" lvl="0" marL="1371600" rtl="0" algn="ctr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sz="2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sz="2200"/>
          </a:p>
          <a:p>
            <a:pPr indent="0" lvl="0" marL="1371600" rtl="0" algn="ctr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sz="2200"/>
          </a:p>
          <a:p>
            <a:pPr indent="0" lvl="0" marL="1371600" rtl="0" algn="ctr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sz="2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rPr lang="en-US" sz="2200"/>
              <a:t>nb_search 2</a:t>
            </a:r>
            <a:endParaRPr sz="2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sz="2200"/>
          </a:p>
        </p:txBody>
      </p:sp>
      <p:sp>
        <p:nvSpPr>
          <p:cNvPr id="1264" name="Google Shape;1264;p102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Rockwell"/>
              <a:buNone/>
            </a:pPr>
            <a:r>
              <a:rPr lang="en-US" sz="3000"/>
              <a:t>Avaliação dos modelos e Submissão</a:t>
            </a:r>
            <a:endParaRPr/>
          </a:p>
        </p:txBody>
      </p:sp>
      <p:sp>
        <p:nvSpPr>
          <p:cNvPr id="1265" name="Google Shape;1265;p102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266" name="Google Shape;1266;p1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10000" y="1538925"/>
            <a:ext cx="4572000" cy="127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7" name="Google Shape;1267;p10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79450" y="3320601"/>
            <a:ext cx="4572000" cy="13087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8" name="Google Shape;1268;p10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4579" y="3256926"/>
            <a:ext cx="4572000" cy="14347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9" name="Google Shape;1269;p10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35863" y="5141075"/>
            <a:ext cx="4572000" cy="137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3" name="Shape 1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4" name="Google Shape;1274;p103"/>
          <p:cNvSpPr txBox="1"/>
          <p:nvPr>
            <p:ph idx="1" type="body"/>
          </p:nvPr>
        </p:nvSpPr>
        <p:spPr>
          <a:xfrm>
            <a:off x="432000" y="1061450"/>
            <a:ext cx="8914800" cy="54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68300" lvl="0" marL="457200" rtl="0" algn="just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 sz="2200"/>
              <a:t>Modelo Binomial Negativo: </a:t>
            </a:r>
            <a:r>
              <a:rPr b="0" lang="en-US" sz="2200"/>
              <a:t>Não existe uma diferença significativa no MAE entre os valores de 𝛼 calculado e estimado. Uma diferença relevante é em relação ao tempo de processamento, a tabela ao lado mostra o tempo médio de processamento do método de busca (</a:t>
            </a:r>
            <a:r>
              <a:rPr b="0" i="1" lang="en-US" sz="2200"/>
              <a:t>nb_search</a:t>
            </a:r>
            <a:r>
              <a:rPr b="0" lang="en-US" sz="2200"/>
              <a:t>) e do método calculado (</a:t>
            </a:r>
            <a:r>
              <a:rPr b="0" i="1" lang="en-US" sz="2200"/>
              <a:t>nb_calculate</a:t>
            </a:r>
            <a:r>
              <a:rPr b="0" lang="en-US" sz="2200"/>
              <a:t>).</a:t>
            </a:r>
            <a:endParaRPr b="0" sz="22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sz="2200"/>
          </a:p>
        </p:txBody>
      </p:sp>
      <p:sp>
        <p:nvSpPr>
          <p:cNvPr id="1275" name="Google Shape;1275;p103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Rockwell"/>
              <a:buNone/>
            </a:pPr>
            <a:r>
              <a:rPr lang="en-US" sz="3000"/>
              <a:t>Conclusão</a:t>
            </a:r>
            <a:endParaRPr/>
          </a:p>
        </p:txBody>
      </p:sp>
      <p:sp>
        <p:nvSpPr>
          <p:cNvPr id="1276" name="Google Shape;1276;p103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277" name="Google Shape;1277;p10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627613" y="864012"/>
            <a:ext cx="2144400" cy="2179565"/>
          </a:xfrm>
          <a:prstGeom prst="rect">
            <a:avLst/>
          </a:prstGeom>
          <a:noFill/>
          <a:ln>
            <a:noFill/>
          </a:ln>
        </p:spPr>
      </p:pic>
      <p:sp>
        <p:nvSpPr>
          <p:cNvPr id="1278" name="Google Shape;1278;p103"/>
          <p:cNvSpPr/>
          <p:nvPr/>
        </p:nvSpPr>
        <p:spPr>
          <a:xfrm>
            <a:off x="9627600" y="1772700"/>
            <a:ext cx="2144400" cy="5910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2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p104"/>
          <p:cNvSpPr txBox="1"/>
          <p:nvPr>
            <p:ph idx="1" type="body"/>
          </p:nvPr>
        </p:nvSpPr>
        <p:spPr>
          <a:xfrm>
            <a:off x="432000" y="1061450"/>
            <a:ext cx="8914800" cy="54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68300" lvl="0" marL="457200" rtl="0" algn="just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 sz="2200"/>
              <a:t>Modelo Binomial Negativo: </a:t>
            </a:r>
            <a:r>
              <a:rPr b="0" lang="en-US" sz="2200"/>
              <a:t>Não existe uma diferença significativa no MAE entre os valores de 𝛼 calculado e estimado. Uma diferença relevante é em relação ao tempo de processamento, a tabela ao lado mostra o tempo médio de processamento do método de busca (</a:t>
            </a:r>
            <a:r>
              <a:rPr b="0" i="1" lang="en-US" sz="2200"/>
              <a:t>nb_search</a:t>
            </a:r>
            <a:r>
              <a:rPr b="0" lang="en-US" sz="2200"/>
              <a:t>) e do método calculado (</a:t>
            </a:r>
            <a:r>
              <a:rPr b="0" i="1" lang="en-US" sz="2200"/>
              <a:t>nb_calculate</a:t>
            </a:r>
            <a:r>
              <a:rPr b="0" lang="en-US" sz="2200"/>
              <a:t>). </a:t>
            </a:r>
            <a:endParaRPr b="0" sz="2200"/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200"/>
          </a:p>
          <a:p>
            <a:pPr indent="-368300" lvl="0" marL="457200" rtl="0" algn="just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 sz="2200"/>
              <a:t>Atributos: </a:t>
            </a:r>
            <a:r>
              <a:rPr b="0" lang="en-US" sz="2200"/>
              <a:t>A redução da quantidade de atributo melhorou o valor encontrado de MAE, indicando a possibilidade que a maior quantidade de atributo acaba prejudicando a performance do modelo.</a:t>
            </a:r>
            <a:endParaRPr b="0" sz="22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sz="2200"/>
          </a:p>
        </p:txBody>
      </p:sp>
      <p:sp>
        <p:nvSpPr>
          <p:cNvPr id="1284" name="Google Shape;1284;p104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Rockwell"/>
              <a:buNone/>
            </a:pPr>
            <a:r>
              <a:rPr lang="en-US" sz="3000"/>
              <a:t>Conclusão</a:t>
            </a:r>
            <a:endParaRPr/>
          </a:p>
        </p:txBody>
      </p:sp>
      <p:sp>
        <p:nvSpPr>
          <p:cNvPr id="1285" name="Google Shape;1285;p104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286" name="Google Shape;1286;p10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627613" y="864012"/>
            <a:ext cx="2144400" cy="2179565"/>
          </a:xfrm>
          <a:prstGeom prst="rect">
            <a:avLst/>
          </a:prstGeom>
          <a:noFill/>
          <a:ln>
            <a:noFill/>
          </a:ln>
        </p:spPr>
      </p:pic>
      <p:sp>
        <p:nvSpPr>
          <p:cNvPr id="1287" name="Google Shape;1287;p104"/>
          <p:cNvSpPr/>
          <p:nvPr/>
        </p:nvSpPr>
        <p:spPr>
          <a:xfrm>
            <a:off x="9627600" y="1772700"/>
            <a:ext cx="2144400" cy="5910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1" name="Shape 1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2" name="Google Shape;1292;p105"/>
          <p:cNvSpPr txBox="1"/>
          <p:nvPr>
            <p:ph idx="1" type="body"/>
          </p:nvPr>
        </p:nvSpPr>
        <p:spPr>
          <a:xfrm>
            <a:off x="432000" y="1061450"/>
            <a:ext cx="8914800" cy="54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68300" lvl="0" marL="457200" rtl="0" algn="just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 sz="2200"/>
              <a:t>Modelo Binomial Negativo: </a:t>
            </a:r>
            <a:r>
              <a:rPr b="0" lang="en-US" sz="2200"/>
              <a:t>Não existe uma diferença significativa no MAE entre os valores de 𝛼 calculado e estimado. Uma diferença relevante é em relação ao tempo de processamento, a tabela ao lado mostra o tempo médio de processamento do método de busca (</a:t>
            </a:r>
            <a:r>
              <a:rPr b="0" i="1" lang="en-US" sz="2200"/>
              <a:t>nb_search</a:t>
            </a:r>
            <a:r>
              <a:rPr b="0" lang="en-US" sz="2200"/>
              <a:t>) e do método calculado (</a:t>
            </a:r>
            <a:r>
              <a:rPr b="0" i="1" lang="en-US" sz="2200"/>
              <a:t>nb_calculate</a:t>
            </a:r>
            <a:r>
              <a:rPr b="0" lang="en-US" sz="2200"/>
              <a:t>). </a:t>
            </a:r>
            <a:endParaRPr b="0" sz="2200"/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200"/>
          </a:p>
          <a:p>
            <a:pPr indent="-368300" lvl="0" marL="457200" rtl="0" algn="just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 sz="2200"/>
              <a:t>Atributos: </a:t>
            </a:r>
            <a:r>
              <a:rPr b="0" lang="en-US" sz="2200"/>
              <a:t>A redução da quantidade de atributo melhorou o valor encontrado de MAE, indicando a possibilidade que a maior quantidade de atributo acaba prejudicando a performance do modelo.</a:t>
            </a:r>
            <a:endParaRPr b="0" sz="2200"/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200"/>
          </a:p>
          <a:p>
            <a:pPr indent="-368300" lvl="0" marL="457200" rtl="0" algn="just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 sz="2200"/>
              <a:t>Modelo Baseline: </a:t>
            </a:r>
            <a:r>
              <a:rPr b="0" lang="en-US" sz="2200"/>
              <a:t>O modelo AR com parâmetro sazonal teve a melhor performance nos dados supervisionados, mas quando exposto à dados não supervisionados teve um resultado levemente inferior ao </a:t>
            </a:r>
            <a:r>
              <a:rPr b="0" i="1" lang="en-US" sz="2200"/>
              <a:t>nb_search 2</a:t>
            </a:r>
            <a:r>
              <a:rPr b="0" lang="en-US" sz="2200"/>
              <a:t>. Isso pode ser um indício que o modelo se ajustou à base de treino/teste mas não reflete os resultados em uma base desconhecida.</a:t>
            </a:r>
            <a:endParaRPr b="0" sz="22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sz="2200"/>
          </a:p>
        </p:txBody>
      </p:sp>
      <p:sp>
        <p:nvSpPr>
          <p:cNvPr id="1293" name="Google Shape;1293;p105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Rockwell"/>
              <a:buNone/>
            </a:pPr>
            <a:r>
              <a:rPr lang="en-US" sz="3000"/>
              <a:t>Conclusão</a:t>
            </a:r>
            <a:endParaRPr/>
          </a:p>
        </p:txBody>
      </p:sp>
      <p:sp>
        <p:nvSpPr>
          <p:cNvPr id="1294" name="Google Shape;1294;p105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295" name="Google Shape;1295;p10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627613" y="864012"/>
            <a:ext cx="2144400" cy="2179565"/>
          </a:xfrm>
          <a:prstGeom prst="rect">
            <a:avLst/>
          </a:prstGeom>
          <a:noFill/>
          <a:ln>
            <a:noFill/>
          </a:ln>
        </p:spPr>
      </p:pic>
      <p:sp>
        <p:nvSpPr>
          <p:cNvPr id="1296" name="Google Shape;1296;p105"/>
          <p:cNvSpPr/>
          <p:nvPr/>
        </p:nvSpPr>
        <p:spPr>
          <a:xfrm>
            <a:off x="9627600" y="1772700"/>
            <a:ext cx="2144400" cy="5910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0" name="Shape 1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1" name="Google Shape;1301;p106"/>
          <p:cNvSpPr txBox="1"/>
          <p:nvPr>
            <p:ph idx="1" type="body"/>
          </p:nvPr>
        </p:nvSpPr>
        <p:spPr>
          <a:xfrm>
            <a:off x="432000" y="1061450"/>
            <a:ext cx="8914800" cy="54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68300" lvl="0" marL="457200" rtl="0" algn="just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 sz="2200"/>
              <a:t>Modelo Binomial Negativo: </a:t>
            </a:r>
            <a:r>
              <a:rPr b="0" lang="en-US" sz="2200"/>
              <a:t>Não existe uma diferença significativa no MAE entre os valores de 𝛼 calculado e estimado. Uma diferença relevante é em relação ao tempo de processamento, a tabela ao lado mostra o tempo médio de processamento do método de busca (</a:t>
            </a:r>
            <a:r>
              <a:rPr b="0" i="1" lang="en-US" sz="2200"/>
              <a:t>nb_search</a:t>
            </a:r>
            <a:r>
              <a:rPr b="0" lang="en-US" sz="2200"/>
              <a:t>) e do método calculado (</a:t>
            </a:r>
            <a:r>
              <a:rPr b="0" i="1" lang="en-US" sz="2200"/>
              <a:t>nb_calculate</a:t>
            </a:r>
            <a:r>
              <a:rPr b="0" lang="en-US" sz="2200"/>
              <a:t>). </a:t>
            </a:r>
            <a:endParaRPr b="0" sz="2200"/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200"/>
          </a:p>
          <a:p>
            <a:pPr indent="-368300" lvl="0" marL="457200" rtl="0" algn="just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 sz="2200"/>
              <a:t>Atributos: </a:t>
            </a:r>
            <a:r>
              <a:rPr b="0" lang="en-US" sz="2200"/>
              <a:t>A redução da quantidade de atributo melhorou o valor encontrado de MAE, indicando a possibilidade que a maior quantidade de atributo acaba prejudicando a performance do modelo.</a:t>
            </a:r>
            <a:endParaRPr b="0" sz="2200"/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200"/>
          </a:p>
          <a:p>
            <a:pPr indent="-368300" lvl="0" marL="457200" rtl="0" algn="just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 sz="2200"/>
              <a:t>Modelo Baseline: </a:t>
            </a:r>
            <a:r>
              <a:rPr b="0" lang="en-US" sz="2200"/>
              <a:t>O modelo AR com parâmetro sazonal teve a melhor performance nos dados supervisionados, mas quando exposto à dados não supervisionados teve um resultado levemente inferior ao </a:t>
            </a:r>
            <a:r>
              <a:rPr b="0" i="1" lang="en-US" sz="2200"/>
              <a:t>nb_search 2</a:t>
            </a:r>
            <a:r>
              <a:rPr b="0" lang="en-US" sz="2200"/>
              <a:t>. Isso pode ser um indício que o modelo se ajustou à base de treino/teste mas não reflete os resultados em uma base desconhecida.</a:t>
            </a:r>
            <a:endParaRPr b="0" sz="2200"/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200"/>
          </a:p>
          <a:p>
            <a:pPr indent="-368300" lvl="0" marL="457200" rtl="0" algn="just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 sz="2200"/>
              <a:t>Oportunidade: </a:t>
            </a:r>
            <a:r>
              <a:rPr b="0" lang="en-US" sz="2200"/>
              <a:t>Treinar com diferentes combinações de atributos, procurar outros modelos</a:t>
            </a:r>
            <a:endParaRPr sz="2200"/>
          </a:p>
        </p:txBody>
      </p:sp>
      <p:sp>
        <p:nvSpPr>
          <p:cNvPr id="1302" name="Google Shape;1302;p106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Rockwell"/>
              <a:buNone/>
            </a:pPr>
            <a:r>
              <a:rPr lang="en-US" sz="3000"/>
              <a:t>Conclusão</a:t>
            </a:r>
            <a:endParaRPr/>
          </a:p>
        </p:txBody>
      </p:sp>
      <p:sp>
        <p:nvSpPr>
          <p:cNvPr id="1303" name="Google Shape;1303;p106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304" name="Google Shape;1304;p10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627613" y="864012"/>
            <a:ext cx="2144400" cy="21795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5" name="Google Shape;1305;p106"/>
          <p:cNvPicPr preferRelativeResize="0"/>
          <p:nvPr/>
        </p:nvPicPr>
        <p:blipFill rotWithShape="1">
          <a:blip r:embed="rId4">
            <a:alphaModFix/>
          </a:blip>
          <a:srcRect b="0" l="32764" r="0" t="0"/>
          <a:stretch/>
        </p:blipFill>
        <p:spPr>
          <a:xfrm>
            <a:off x="9409013" y="5211563"/>
            <a:ext cx="2581576" cy="780137"/>
          </a:xfrm>
          <a:prstGeom prst="rect">
            <a:avLst/>
          </a:prstGeom>
          <a:noFill/>
          <a:ln>
            <a:noFill/>
          </a:ln>
        </p:spPr>
      </p:pic>
      <p:sp>
        <p:nvSpPr>
          <p:cNvPr id="1306" name="Google Shape;1306;p106"/>
          <p:cNvSpPr/>
          <p:nvPr/>
        </p:nvSpPr>
        <p:spPr>
          <a:xfrm>
            <a:off x="9627600" y="1772700"/>
            <a:ext cx="2144400" cy="5910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0" name="Shape 1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1" name="Google Shape;1311;p107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Rockwell"/>
              <a:buNone/>
            </a:pPr>
            <a:r>
              <a:rPr lang="en-US" sz="3000"/>
              <a:t>Links úteis</a:t>
            </a:r>
            <a:endParaRPr/>
          </a:p>
        </p:txBody>
      </p:sp>
      <p:sp>
        <p:nvSpPr>
          <p:cNvPr id="1312" name="Google Shape;1312;p107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13" name="Google Shape;1313;p107"/>
          <p:cNvSpPr txBox="1"/>
          <p:nvPr>
            <p:ph idx="1" type="body"/>
          </p:nvPr>
        </p:nvSpPr>
        <p:spPr>
          <a:xfrm>
            <a:off x="432000" y="1137650"/>
            <a:ext cx="10956300" cy="51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Dados</a:t>
            </a:r>
            <a:endParaRPr/>
          </a:p>
          <a:p>
            <a:pPr indent="-368300" lvl="0" marL="457200" rtl="0" algn="just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0" lang="en-US" sz="2200" u="sng">
                <a:solidFill>
                  <a:schemeClr val="hlink"/>
                </a:solidFill>
                <a:hlinkClick r:id="rId3"/>
              </a:rPr>
              <a:t>DrivenData </a:t>
            </a:r>
            <a:endParaRPr b="0" sz="2200"/>
          </a:p>
          <a:p>
            <a:pPr indent="-368300" lvl="0" marL="457200" rtl="0" algn="just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0" lang="en-US" sz="2200" u="sng">
                <a:solidFill>
                  <a:schemeClr val="hlink"/>
                </a:solidFill>
                <a:hlinkClick r:id="rId4"/>
              </a:rPr>
              <a:t>Índice de Vegetação por Diferença Normalizada (NDVI) </a:t>
            </a:r>
            <a:endParaRPr b="0"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0" lang="en-US" sz="2200" u="sng">
                <a:solidFill>
                  <a:schemeClr val="hlink"/>
                </a:solidFill>
                <a:hlinkClick r:id="rId5"/>
              </a:rPr>
              <a:t>NOAA CDR</a:t>
            </a:r>
            <a:endParaRPr b="0" sz="2200"/>
          </a:p>
          <a:p>
            <a:pPr indent="-368300" lvl="0" marL="457200" rtl="0" algn="just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0" lang="en-US" sz="2200" u="sng">
                <a:solidFill>
                  <a:schemeClr val="hlink"/>
                </a:solidFill>
                <a:hlinkClick r:id="rId6"/>
              </a:rPr>
              <a:t>NOAA GHCN-Daily </a:t>
            </a:r>
            <a:endParaRPr b="0" sz="2200"/>
          </a:p>
          <a:p>
            <a:pPr indent="-368300" lvl="0" marL="457200" rtl="0" algn="just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0" lang="en-US" sz="2200" u="sng">
                <a:solidFill>
                  <a:schemeClr val="hlink"/>
                </a:solidFill>
                <a:hlinkClick r:id="rId7"/>
              </a:rPr>
              <a:t>NOAA NCEP Climate Forecast System Reanalysis  </a:t>
            </a:r>
            <a:r>
              <a:rPr b="0" lang="en-US" sz="2200" u="sng">
                <a:solidFill>
                  <a:schemeClr val="hlink"/>
                </a:solidFill>
                <a:hlinkClick r:id="rId8"/>
              </a:rPr>
              <a:t> </a:t>
            </a:r>
            <a:endParaRPr b="0" sz="2200"/>
          </a:p>
          <a:p>
            <a:pPr indent="-368300" lvl="0" marL="457200" rtl="0" algn="just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0" lang="en-US" sz="2200" u="sng">
                <a:solidFill>
                  <a:schemeClr val="hlink"/>
                </a:solidFill>
                <a:hlinkClick r:id="rId9"/>
              </a:rPr>
              <a:t>PERSIANN </a:t>
            </a:r>
            <a:endParaRPr b="0"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0" lang="en-US" sz="2200" u="sng">
                <a:solidFill>
                  <a:schemeClr val="hlink"/>
                </a:solidFill>
                <a:hlinkClick r:id="rId10"/>
              </a:rPr>
              <a:t>Umidade Relativa do Ar</a:t>
            </a:r>
            <a:endParaRPr b="0"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0" lang="en-US" sz="2200" u="sng">
                <a:solidFill>
                  <a:schemeClr val="hlink"/>
                </a:solidFill>
                <a:hlinkClick r:id="rId11"/>
              </a:rPr>
              <a:t>Umidade Especifica</a:t>
            </a:r>
            <a:endParaRPr/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Python</a:t>
            </a:r>
            <a:endParaRPr/>
          </a:p>
          <a:p>
            <a:pPr indent="-368300" lvl="0" marL="457200" rtl="0" algn="just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0" lang="en-US" sz="2200" u="sng">
                <a:solidFill>
                  <a:schemeClr val="hlink"/>
                </a:solidFill>
                <a:hlinkClick r:id="rId12"/>
              </a:rPr>
              <a:t>AutoReg</a:t>
            </a:r>
            <a:endParaRPr/>
          </a:p>
          <a:p>
            <a:pPr indent="-368300" lvl="0" marL="457200" rtl="0" algn="just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0" lang="en-US" sz="2200" u="sng">
                <a:solidFill>
                  <a:schemeClr val="hlink"/>
                </a:solidFill>
                <a:hlinkClick r:id="rId13"/>
              </a:rPr>
              <a:t>Fitting Models using R-style Formulas</a:t>
            </a:r>
            <a:endParaRPr/>
          </a:p>
          <a:p>
            <a:pPr indent="-368300" lvl="0" marL="457200" rtl="0" algn="just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0" lang="en-US" sz="2200" u="sng">
                <a:solidFill>
                  <a:schemeClr val="hlink"/>
                </a:solidFill>
                <a:hlinkClick r:id="rId14"/>
              </a:rPr>
              <a:t>GLM</a:t>
            </a:r>
            <a:r>
              <a:rPr b="0" lang="en-US" sz="2200"/>
              <a:t> </a:t>
            </a:r>
            <a:endParaRPr b="0"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0" lang="en-US" sz="2200" u="sng">
                <a:solidFill>
                  <a:schemeClr val="hlink"/>
                </a:solidFill>
                <a:hlinkClick r:id="rId15"/>
              </a:rPr>
              <a:t>Interpolate (Pandas)</a:t>
            </a:r>
            <a:endParaRPr b="0" sz="2200"/>
          </a:p>
          <a:p>
            <a:pPr indent="-368300" lvl="0" marL="457200" rtl="0" algn="just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0" lang="en-US" sz="2200" u="sng">
                <a:solidFill>
                  <a:schemeClr val="hlink"/>
                </a:solidFill>
                <a:hlinkClick r:id="rId16"/>
              </a:rPr>
              <a:t>Negative Binomial</a:t>
            </a:r>
            <a:endParaRPr b="0" sz="22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36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Rockwell"/>
              <a:buNone/>
            </a:pPr>
            <a:r>
              <a:rPr lang="en-US"/>
              <a:t>Atributos</a:t>
            </a:r>
            <a:endParaRPr/>
          </a:p>
        </p:txBody>
      </p:sp>
      <p:sp>
        <p:nvSpPr>
          <p:cNvPr id="546" name="Google Shape;546;p36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Table&#10;&#10;Description automatically generated" id="547" name="Google Shape;547;p36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2000" y="1861351"/>
            <a:ext cx="11340000" cy="3261298"/>
          </a:xfrm>
          <a:prstGeom prst="rect">
            <a:avLst/>
          </a:prstGeom>
          <a:noFill/>
          <a:ln>
            <a:noFill/>
          </a:ln>
        </p:spPr>
      </p:pic>
      <p:sp>
        <p:nvSpPr>
          <p:cNvPr id="548" name="Google Shape;548;p36"/>
          <p:cNvSpPr/>
          <p:nvPr/>
        </p:nvSpPr>
        <p:spPr>
          <a:xfrm>
            <a:off x="814904" y="2159878"/>
            <a:ext cx="1382617" cy="2686279"/>
          </a:xfrm>
          <a:prstGeom prst="rect">
            <a:avLst/>
          </a:prstGeom>
          <a:solidFill>
            <a:srgbClr val="6FD172">
              <a:alpha val="20000"/>
            </a:srgbClr>
          </a:solidFill>
          <a:ln cap="flat" cmpd="sng" w="57150">
            <a:solidFill>
              <a:srgbClr val="48963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9" name="Google Shape;549;p36"/>
          <p:cNvSpPr/>
          <p:nvPr/>
        </p:nvSpPr>
        <p:spPr>
          <a:xfrm>
            <a:off x="814904" y="1820190"/>
            <a:ext cx="1382617" cy="336015"/>
          </a:xfrm>
          <a:prstGeom prst="rect">
            <a:avLst/>
          </a:prstGeom>
          <a:noFill/>
          <a:ln cap="flat" cmpd="sng" w="57150">
            <a:solidFill>
              <a:srgbClr val="48963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0" name="Google Shape;550;p36"/>
          <p:cNvSpPr txBox="1"/>
          <p:nvPr/>
        </p:nvSpPr>
        <p:spPr>
          <a:xfrm>
            <a:off x="666520" y="1400977"/>
            <a:ext cx="168741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696969"/>
                </a:solidFill>
                <a:latin typeface="Source Sans Pro Black"/>
                <a:ea typeface="Source Sans Pro Black"/>
                <a:cs typeface="Source Sans Pro Black"/>
                <a:sym typeface="Source Sans Pro Black"/>
              </a:rPr>
              <a:t>CHAVES</a:t>
            </a:r>
            <a:endParaRPr/>
          </a:p>
        </p:txBody>
      </p:sp>
      <p:sp>
        <p:nvSpPr>
          <p:cNvPr id="551" name="Google Shape;551;p36"/>
          <p:cNvSpPr txBox="1"/>
          <p:nvPr/>
        </p:nvSpPr>
        <p:spPr>
          <a:xfrm>
            <a:off x="427822" y="859315"/>
            <a:ext cx="2743199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Conjunto de variáveis independentes</a:t>
            </a:r>
            <a:endParaRPr sz="14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2" name="Google Shape;552;p36"/>
          <p:cNvSpPr txBox="1"/>
          <p:nvPr/>
        </p:nvSpPr>
        <p:spPr>
          <a:xfrm>
            <a:off x="8734570" y="6278857"/>
            <a:ext cx="2510557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2"/>
                </a:solidFill>
                <a:latin typeface="Rockwell"/>
                <a:ea typeface="Rockwell"/>
                <a:cs typeface="Rockwell"/>
                <a:sym typeface="Rockwell"/>
              </a:rPr>
              <a:t>DengAI</a:t>
            </a:r>
            <a:endParaRPr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7" name="Shape 1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8" name="Google Shape;1318;p108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19" name="Google Shape;1319;p108"/>
          <p:cNvSpPr txBox="1"/>
          <p:nvPr>
            <p:ph idx="1" type="body"/>
          </p:nvPr>
        </p:nvSpPr>
        <p:spPr>
          <a:xfrm>
            <a:off x="432000" y="1137650"/>
            <a:ext cx="10956300" cy="51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45720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Teoria</a:t>
            </a:r>
            <a:endParaRPr/>
          </a:p>
          <a:p>
            <a:pPr indent="-368300" lvl="0" marL="457200" rtl="0" algn="just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0" lang="en-US" sz="2200" u="sng">
                <a:solidFill>
                  <a:schemeClr val="hlink"/>
                </a:solidFill>
                <a:hlinkClick r:id="rId3"/>
              </a:rPr>
              <a:t>Coeficiente de correlação de Pearson</a:t>
            </a:r>
            <a:endParaRPr b="0" sz="2200"/>
          </a:p>
          <a:p>
            <a:pPr indent="-368300" lvl="0" marL="457200" rtl="0" algn="just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0" lang="en-US" sz="2200" u="sng">
                <a:solidFill>
                  <a:schemeClr val="hlink"/>
                </a:solidFill>
                <a:hlinkClick r:id="rId4"/>
              </a:rPr>
              <a:t>Mean Absolute Error</a:t>
            </a:r>
            <a:endParaRPr b="0" sz="2200"/>
          </a:p>
          <a:p>
            <a:pPr indent="-368300" lvl="0" marL="457200" rtl="0" algn="just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0" lang="en-US" sz="2200" u="sng">
                <a:solidFill>
                  <a:schemeClr val="hlink"/>
                </a:solidFill>
                <a:hlinkClick r:id="rId5"/>
              </a:rPr>
              <a:t>Negative binomial distribution</a:t>
            </a:r>
            <a:endParaRPr b="0" sz="2200"/>
          </a:p>
          <a:p>
            <a:pPr indent="-368300" lvl="0" marL="457200" rtl="0" algn="just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0" lang="en-US" sz="2200" u="sng">
                <a:solidFill>
                  <a:schemeClr val="hlink"/>
                </a:solidFill>
                <a:hlinkClick r:id="rId6"/>
              </a:rPr>
              <a:t>Negative Binomial Regression</a:t>
            </a:r>
            <a:endParaRPr b="0" sz="2200"/>
          </a:p>
          <a:p>
            <a:pPr indent="-368300" lvl="0" marL="457200" rtl="0" algn="just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0" lang="en-US" sz="2200" u="sng">
                <a:solidFill>
                  <a:schemeClr val="hlink"/>
                </a:solidFill>
                <a:hlinkClick r:id="rId7"/>
              </a:rPr>
              <a:t>Negative Binomial Regression: A Step by Step Guide</a:t>
            </a:r>
            <a:endParaRPr b="0" sz="2200"/>
          </a:p>
          <a:p>
            <a:pPr indent="-368300" lvl="0" marL="457200" rtl="0" algn="just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0" lang="en-US" sz="2200" u="sng">
                <a:solidFill>
                  <a:schemeClr val="hlink"/>
                </a:solidFill>
                <a:hlinkClick r:id="rId8"/>
              </a:rPr>
              <a:t>Ordinary least squares</a:t>
            </a:r>
            <a:endParaRPr b="0" sz="2200"/>
          </a:p>
          <a:p>
            <a:pPr indent="-368300" lvl="0" marL="457200" rtl="0" algn="just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0" lang="en-US" sz="2200" u="sng">
                <a:solidFill>
                  <a:schemeClr val="hlink"/>
                </a:solidFill>
                <a:hlinkClick r:id="rId9"/>
              </a:rPr>
              <a:t>Poisson Regression</a:t>
            </a:r>
            <a:endParaRPr b="0" sz="2200"/>
          </a:p>
          <a:p>
            <a:pPr indent="-368300" lvl="0" marL="457200" rtl="0" algn="just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0" lang="en-US" sz="2200" u="sng">
                <a:solidFill>
                  <a:schemeClr val="hlink"/>
                </a:solidFill>
                <a:hlinkClick r:id="rId10"/>
              </a:rPr>
              <a:t>Time Series Analysis: Identifying AR and MA using ACF and PACF Plots</a:t>
            </a:r>
            <a:endParaRPr b="0" sz="2200"/>
          </a:p>
        </p:txBody>
      </p:sp>
      <p:sp>
        <p:nvSpPr>
          <p:cNvPr id="1320" name="Google Shape;1320;p108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Rockwell"/>
              <a:buNone/>
            </a:pPr>
            <a:r>
              <a:rPr lang="en-US" sz="3000"/>
              <a:t>Links úteis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37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Rockwell"/>
              <a:buNone/>
            </a:pPr>
            <a:r>
              <a:rPr lang="en-US"/>
              <a:t>Atributos</a:t>
            </a:r>
            <a:endParaRPr/>
          </a:p>
        </p:txBody>
      </p:sp>
      <p:sp>
        <p:nvSpPr>
          <p:cNvPr id="558" name="Google Shape;558;p37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Table&#10;&#10;Description automatically generated" id="559" name="Google Shape;559;p37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2000" y="1861351"/>
            <a:ext cx="11340000" cy="3261298"/>
          </a:xfrm>
          <a:prstGeom prst="rect">
            <a:avLst/>
          </a:prstGeom>
          <a:noFill/>
          <a:ln>
            <a:noFill/>
          </a:ln>
        </p:spPr>
      </p:pic>
      <p:sp>
        <p:nvSpPr>
          <p:cNvPr id="560" name="Google Shape;560;p37"/>
          <p:cNvSpPr/>
          <p:nvPr/>
        </p:nvSpPr>
        <p:spPr>
          <a:xfrm>
            <a:off x="3192710" y="2151118"/>
            <a:ext cx="8525219" cy="2686279"/>
          </a:xfrm>
          <a:prstGeom prst="rect">
            <a:avLst/>
          </a:prstGeom>
          <a:solidFill>
            <a:srgbClr val="A6A6A6">
              <a:alpha val="80000"/>
            </a:srgbClr>
          </a:solidFill>
          <a:ln cap="flat" cmpd="sng" w="57150">
            <a:solidFill>
              <a:srgbClr val="69696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1" name="Google Shape;561;p37"/>
          <p:cNvSpPr/>
          <p:nvPr/>
        </p:nvSpPr>
        <p:spPr>
          <a:xfrm>
            <a:off x="3192709" y="1820188"/>
            <a:ext cx="8525219" cy="336015"/>
          </a:xfrm>
          <a:prstGeom prst="rect">
            <a:avLst/>
          </a:prstGeom>
          <a:noFill/>
          <a:ln cap="flat" cmpd="sng" w="57150">
            <a:solidFill>
              <a:srgbClr val="69696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2" name="Google Shape;562;p37"/>
          <p:cNvSpPr txBox="1"/>
          <p:nvPr/>
        </p:nvSpPr>
        <p:spPr>
          <a:xfrm>
            <a:off x="666520" y="1400977"/>
            <a:ext cx="168741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696969"/>
                </a:solidFill>
                <a:latin typeface="Source Sans Pro Black"/>
                <a:ea typeface="Source Sans Pro Black"/>
                <a:cs typeface="Source Sans Pro Black"/>
                <a:sym typeface="Source Sans Pro Black"/>
              </a:rPr>
              <a:t>CHAVES</a:t>
            </a:r>
            <a:endParaRPr/>
          </a:p>
        </p:txBody>
      </p:sp>
      <p:sp>
        <p:nvSpPr>
          <p:cNvPr id="563" name="Google Shape;563;p37"/>
          <p:cNvSpPr txBox="1"/>
          <p:nvPr/>
        </p:nvSpPr>
        <p:spPr>
          <a:xfrm>
            <a:off x="6064785" y="1400976"/>
            <a:ext cx="278910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696969"/>
                </a:solidFill>
                <a:latin typeface="Source Sans Pro Black"/>
                <a:ea typeface="Source Sans Pro Black"/>
                <a:cs typeface="Source Sans Pro Black"/>
                <a:sym typeface="Source Sans Pro Black"/>
              </a:rPr>
              <a:t>CARACTERÍSTICAS</a:t>
            </a:r>
            <a:endParaRPr sz="1800">
              <a:solidFill>
                <a:srgbClr val="69696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picture containing text&#10;&#10;Description automatically generated" id="564" name="Google Shape;564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92323" y="2342633"/>
            <a:ext cx="567140" cy="114449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text&#10;&#10;Description automatically generated" id="565" name="Google Shape;565;p3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04988" y="2342633"/>
            <a:ext cx="557615" cy="114449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clipart&#10;&#10;Description automatically generated" id="566" name="Google Shape;566;p3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555141" y="2334485"/>
            <a:ext cx="797117" cy="115160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text&#10;&#10;Description automatically generated" id="567" name="Google Shape;567;p3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246344" y="2334828"/>
            <a:ext cx="1142082" cy="115091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, icon&#10;&#10;Description automatically generated" id="568" name="Google Shape;568;p3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668618" y="3582644"/>
            <a:ext cx="888695" cy="114326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69" name="Google Shape;569;p37"/>
          <p:cNvGrpSpPr/>
          <p:nvPr/>
        </p:nvGrpSpPr>
        <p:grpSpPr>
          <a:xfrm>
            <a:off x="5555139" y="3619787"/>
            <a:ext cx="778755" cy="1151606"/>
            <a:chOff x="9658923" y="984919"/>
            <a:chExt cx="971550" cy="1381125"/>
          </a:xfrm>
        </p:grpSpPr>
        <p:pic>
          <p:nvPicPr>
            <p:cNvPr descr="A picture containing clipart&#10;&#10;Description automatically generated" id="570" name="Google Shape;570;p37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9658923" y="984919"/>
              <a:ext cx="971550" cy="13811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71" name="Google Shape;571;p37"/>
            <p:cNvSpPr txBox="1"/>
            <p:nvPr/>
          </p:nvSpPr>
          <p:spPr>
            <a:xfrm>
              <a:off x="9831175" y="1605248"/>
              <a:ext cx="622452" cy="6644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600">
                  <a:solidFill>
                    <a:schemeClr val="lt1"/>
                  </a:solidFill>
                  <a:latin typeface="Overlock"/>
                  <a:ea typeface="Overlock"/>
                  <a:cs typeface="Overlock"/>
                  <a:sym typeface="Overlock"/>
                </a:rPr>
                <a:t>%</a:t>
              </a:r>
              <a:endParaRPr b="1" sz="4800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endParaRPr>
            </a:p>
          </p:txBody>
        </p:sp>
      </p:grpSp>
      <p:pic>
        <p:nvPicPr>
          <p:cNvPr descr="Diagram&#10;&#10;Description automatically generated" id="572" name="Google Shape;572;p3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8844020" y="2505820"/>
            <a:ext cx="2573817" cy="214932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text, clipart&#10;&#10;Description automatically generated" id="573" name="Google Shape;573;p37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7342226" y="3581686"/>
            <a:ext cx="1115573" cy="1154361"/>
          </a:xfrm>
          <a:prstGeom prst="rect">
            <a:avLst/>
          </a:prstGeom>
          <a:noFill/>
          <a:ln>
            <a:noFill/>
          </a:ln>
        </p:spPr>
      </p:pic>
      <p:sp>
        <p:nvSpPr>
          <p:cNvPr id="574" name="Google Shape;574;p37"/>
          <p:cNvSpPr/>
          <p:nvPr/>
        </p:nvSpPr>
        <p:spPr>
          <a:xfrm>
            <a:off x="814904" y="2159878"/>
            <a:ext cx="1382617" cy="2686279"/>
          </a:xfrm>
          <a:prstGeom prst="rect">
            <a:avLst/>
          </a:prstGeom>
          <a:solidFill>
            <a:srgbClr val="6FD172">
              <a:alpha val="20000"/>
            </a:srgbClr>
          </a:solidFill>
          <a:ln cap="flat" cmpd="sng" w="57150">
            <a:solidFill>
              <a:srgbClr val="48963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5" name="Google Shape;575;p37"/>
          <p:cNvSpPr/>
          <p:nvPr/>
        </p:nvSpPr>
        <p:spPr>
          <a:xfrm>
            <a:off x="814904" y="1820190"/>
            <a:ext cx="1382617" cy="336015"/>
          </a:xfrm>
          <a:prstGeom prst="rect">
            <a:avLst/>
          </a:prstGeom>
          <a:noFill/>
          <a:ln cap="flat" cmpd="sng" w="57150">
            <a:solidFill>
              <a:srgbClr val="48963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6" name="Google Shape;576;p37"/>
          <p:cNvSpPr txBox="1"/>
          <p:nvPr/>
        </p:nvSpPr>
        <p:spPr>
          <a:xfrm>
            <a:off x="427822" y="859315"/>
            <a:ext cx="2743199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Conjunto de variáveis independentes</a:t>
            </a:r>
            <a:endParaRPr sz="14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7" name="Google Shape;577;p37"/>
          <p:cNvSpPr txBox="1"/>
          <p:nvPr/>
        </p:nvSpPr>
        <p:spPr>
          <a:xfrm>
            <a:off x="8734570" y="6278857"/>
            <a:ext cx="2510557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2"/>
                </a:solidFill>
                <a:latin typeface="Rockwell"/>
                <a:ea typeface="Rockwell"/>
                <a:cs typeface="Rockwell"/>
                <a:sym typeface="Rockwell"/>
              </a:rPr>
              <a:t>DengAI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Great Pitch Decks - Environment">
      <a:dk1>
        <a:srgbClr val="000000"/>
      </a:dk1>
      <a:lt1>
        <a:srgbClr val="FFFFFF"/>
      </a:lt1>
      <a:dk2>
        <a:srgbClr val="375C1E"/>
      </a:dk2>
      <a:lt2>
        <a:srgbClr val="E2DFCC"/>
      </a:lt2>
      <a:accent1>
        <a:srgbClr val="9ACB39"/>
      </a:accent1>
      <a:accent2>
        <a:srgbClr val="64C24A"/>
      </a:accent2>
      <a:accent3>
        <a:srgbClr val="297D53"/>
      </a:accent3>
      <a:accent4>
        <a:srgbClr val="FECF3F"/>
      </a:accent4>
      <a:accent5>
        <a:srgbClr val="F99D40"/>
      </a:accent5>
      <a:accent6>
        <a:srgbClr val="715C21"/>
      </a:accent6>
      <a:hlink>
        <a:srgbClr val="63A537"/>
      </a:hlink>
      <a:folHlink>
        <a:srgbClr val="63A5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